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44FB-9DD4-0E1A-F1F1-2DB73B408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70B60C-075C-FD29-1A14-B8C3A13E5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5A4D-9A3E-6D56-FADF-B500FD697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3A12E-17FC-FBB0-F8EE-55A3AD305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1E8D0-ED2F-1A8B-DD5A-F6F66063E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403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2441E-4088-EA63-613C-CD65EA43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9752F-1966-87A9-942E-E9389D019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3D25B-376E-82D1-2BD1-E090357D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3A972-E0B1-F53E-F3DB-6A8E7ACE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C171D-E55F-3894-E377-3EED1675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26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802006-561A-34C4-D383-A023B4A22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4F68E-2803-C3D1-2D61-EFDA9475C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D49CA-5037-7403-959D-641D465D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A23BD-3DBE-B983-BAA7-17E70D1EE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2463A-D21F-0451-BD48-6B42B4DF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337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CFA8-6B2F-2EAB-AC26-983C1E312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06A7B-FB58-AAA7-DE01-94AF58FAE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B3C1-A252-400A-681A-6E089E59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4D7CD-5CE7-AE2C-377C-7F4BF9E2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85FC5-55CF-F767-692A-7EBF03FAC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20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14ACD-3DF5-BD35-33D9-68856FC2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18ADE-8A6E-B0B3-86D1-5028C6534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F9A16-B0C2-2C0C-0DD7-B29A3F064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37171-B614-2AFE-29D2-010A971B4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CF6AB-CC1A-1EB3-0E98-06D37E09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71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F51CC-7809-3218-706F-157881F67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5CC02-A855-962B-0E45-0BAA8B8B9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0953C-8FC4-DABF-D678-A92B33665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073F95-35E1-44E0-8C37-D49E09C5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03D63-6E68-F1D7-2DA1-6A71E8F4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2F440-CEC0-82C6-B996-6AC11650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31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8359-21E8-616A-3352-37257D86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DA563-6694-0412-7CA9-358F2E4E3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256C3-BEA8-5284-F98D-BC7F335D6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0B137-FBB5-102D-CA32-DFAA1D9B3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96DCCD-90AE-B67F-081E-9A8E7DC2D2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61E9A6-3D4D-B3CD-DD9D-CA92143C5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CC6279-56E0-0809-EB6A-25955D0E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498D8-940B-BF8C-9D54-9E729A78C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669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950B3-5DD1-BB0C-1A04-076CADFA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B59FA-3682-C0FB-5A25-EC778B91E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CDF2C-53D3-E721-96D2-CD06FB0F4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970EC3-914E-12B9-9557-28C6AB192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670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726EAF-0D81-B3B4-663A-9B83000A7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CE944-6CFD-EDF1-8C87-7E994409C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B3A48-E5BA-7325-A9BC-CF3041E8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06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735BC-8B09-3385-2A23-F9DFD91A5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8275F-E175-0931-1832-1E72789CD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111E5-A3F6-D2A5-4500-DC575AFE5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388AB-2752-69AA-2109-86FED33F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30C38-6512-CC90-70BB-2DF0531C2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B88B4-1187-4727-BE92-5F8B686F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437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695B-A1B6-85EE-BF1D-E51FD077D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07AEF-1955-78B9-C942-776FE96257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E78D1A-73AC-61E5-1FB0-0683271BE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C7848-E2C9-F6B2-E809-1E96BD09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458F9-0744-D422-7482-79274B4A9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49382-34A1-F516-49E7-2BA21B0B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667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06AECC-A4C1-5009-CBF8-51BC398B6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28E4A-BE97-C9C2-1612-17ACCEF9C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2C137-7100-5DE2-7D45-A4572C6EB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A453A-A956-4BCD-8ACA-697446633888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1AEDE-0FFB-AEF0-DF84-E68587A7D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10700-B21E-EFAA-35D1-A53826CB42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FBFA8-B275-4903-9F4D-448471E2AA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852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4FF9B1E-6F7B-E7E8-D82F-E980B119DA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873"/>
          <a:stretch/>
        </p:blipFill>
        <p:spPr>
          <a:xfrm>
            <a:off x="688078" y="377370"/>
            <a:ext cx="7245329" cy="57694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217C40-50AB-520F-F390-373DF493ABB0}"/>
              </a:ext>
            </a:extLst>
          </p:cNvPr>
          <p:cNvSpPr txBox="1"/>
          <p:nvPr/>
        </p:nvSpPr>
        <p:spPr>
          <a:xfrm>
            <a:off x="8389258" y="754743"/>
            <a:ext cx="335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When logged in as the club, under </a:t>
            </a:r>
            <a:r>
              <a:rPr lang="en-CA" b="1" u="sng" dirty="0"/>
              <a:t>THIS WEEK</a:t>
            </a:r>
            <a:r>
              <a:rPr lang="en-CA" dirty="0"/>
              <a:t>, there are tons of options to see how your teams are doing.</a:t>
            </a:r>
          </a:p>
          <a:p>
            <a:endParaRPr lang="en-CA" dirty="0"/>
          </a:p>
          <a:p>
            <a:r>
              <a:rPr lang="en-CA" dirty="0"/>
              <a:t>To view copies of game sheets, go to Schedule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AC30E33-0B1D-AC3C-41CB-7A2315FE7ABA}"/>
              </a:ext>
            </a:extLst>
          </p:cNvPr>
          <p:cNvCxnSpPr>
            <a:cxnSpLocks/>
          </p:cNvCxnSpPr>
          <p:nvPr/>
        </p:nvCxnSpPr>
        <p:spPr>
          <a:xfrm flipH="1">
            <a:off x="2496457" y="2365829"/>
            <a:ext cx="5762172" cy="2902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39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63913E6-4A09-23EA-9D99-1808552829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048"/>
          <a:stretch/>
        </p:blipFill>
        <p:spPr>
          <a:xfrm>
            <a:off x="149043" y="377372"/>
            <a:ext cx="8642711" cy="55517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D91A04A-593E-0396-8413-82CE589767F2}"/>
              </a:ext>
            </a:extLst>
          </p:cNvPr>
          <p:cNvSpPr txBox="1"/>
          <p:nvPr/>
        </p:nvSpPr>
        <p:spPr>
          <a:xfrm>
            <a:off x="8791754" y="754743"/>
            <a:ext cx="34002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To view copies of game sheets, go to Schedule</a:t>
            </a:r>
          </a:p>
          <a:p>
            <a:endParaRPr lang="en-CA" dirty="0"/>
          </a:p>
          <a:p>
            <a:r>
              <a:rPr lang="en-CA" dirty="0"/>
              <a:t>You can scroll through the weeks for all games and download the game sheets submitted by the referee.</a:t>
            </a:r>
          </a:p>
        </p:txBody>
      </p:sp>
    </p:spTree>
    <p:extLst>
      <p:ext uri="{BB962C8B-B14F-4D97-AF65-F5344CB8AC3E}">
        <p14:creationId xmlns:p14="http://schemas.microsoft.com/office/powerpoint/2010/main" val="294920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7DF019F-D846-8026-8B93-384A0CCA95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873"/>
          <a:stretch/>
        </p:blipFill>
        <p:spPr>
          <a:xfrm>
            <a:off x="310707" y="435427"/>
            <a:ext cx="7245329" cy="57694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B5BEFE-D66F-41EF-59AF-71740353A39E}"/>
              </a:ext>
            </a:extLst>
          </p:cNvPr>
          <p:cNvSpPr txBox="1"/>
          <p:nvPr/>
        </p:nvSpPr>
        <p:spPr>
          <a:xfrm>
            <a:off x="8011887" y="812800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When logged in as the club, under </a:t>
            </a:r>
            <a:r>
              <a:rPr lang="en-CA" b="1" u="sng" dirty="0"/>
              <a:t>THIS WEEK</a:t>
            </a:r>
            <a:r>
              <a:rPr lang="en-CA" dirty="0"/>
              <a:t>, there are tons of options to see how your teams are doing.</a:t>
            </a:r>
          </a:p>
          <a:p>
            <a:endParaRPr lang="en-CA" dirty="0"/>
          </a:p>
          <a:p>
            <a:r>
              <a:rPr lang="en-CA" dirty="0"/>
              <a:t>To view copies of Fines that have been issued, go to </a:t>
            </a:r>
            <a:r>
              <a:rPr lang="en-CA" b="1" dirty="0"/>
              <a:t>THIS WEEK </a:t>
            </a:r>
            <a:r>
              <a:rPr lang="en-CA" dirty="0"/>
              <a:t>than Fines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4995915-0EA1-D4D7-AFC8-88DC0B7F2496}"/>
              </a:ext>
            </a:extLst>
          </p:cNvPr>
          <p:cNvCxnSpPr>
            <a:cxnSpLocks/>
          </p:cNvCxnSpPr>
          <p:nvPr/>
        </p:nvCxnSpPr>
        <p:spPr>
          <a:xfrm flipH="1">
            <a:off x="2119086" y="2423886"/>
            <a:ext cx="5762172" cy="2902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07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0EA7F9-48F3-36C9-E2C4-640187F9C1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260"/>
          <a:stretch/>
        </p:blipFill>
        <p:spPr>
          <a:xfrm>
            <a:off x="178073" y="384629"/>
            <a:ext cx="8642711" cy="5537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6D72B9-10F2-9B44-1F04-8E4322E65F99}"/>
              </a:ext>
            </a:extLst>
          </p:cNvPr>
          <p:cNvSpPr txBox="1"/>
          <p:nvPr/>
        </p:nvSpPr>
        <p:spPr>
          <a:xfrm>
            <a:off x="8839200" y="1397675"/>
            <a:ext cx="335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To see your teams fines, again under </a:t>
            </a:r>
            <a:r>
              <a:rPr lang="en-CA" b="1" dirty="0"/>
              <a:t>THE WEEK</a:t>
            </a:r>
            <a:r>
              <a:rPr lang="en-CA" dirty="0"/>
              <a:t>, and you can scroll through the weeks to see all fines.</a:t>
            </a:r>
          </a:p>
          <a:p>
            <a:endParaRPr lang="en-CA" dirty="0"/>
          </a:p>
          <a:p>
            <a:r>
              <a:rPr lang="en-CA" dirty="0"/>
              <a:t>This is the same for Discipline, Callups and all other options under </a:t>
            </a:r>
            <a:r>
              <a:rPr lang="en-CA" b="1" dirty="0"/>
              <a:t>THIS WEEK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47394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Dawn Dinsdale</dc:creator>
  <cp:lastModifiedBy>Dawn Dinsdale</cp:lastModifiedBy>
  <cp:revision>1</cp:revision>
  <dcterms:created xsi:type="dcterms:W3CDTF">2024-07-09T00:17:53Z</dcterms:created>
  <dcterms:modified xsi:type="dcterms:W3CDTF">2024-07-09T00:18:24Z</dcterms:modified>
</cp:coreProperties>
</file>