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81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B344FB-9DD4-0E1A-F1F1-2DB73B408E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970B60C-075C-FD29-1A14-B8C3A13E5A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3E5A4D-9A3E-6D56-FADF-B500FD6971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A453A-A956-4BCD-8ACA-697446633888}" type="datetimeFigureOut">
              <a:rPr lang="en-CA" smtClean="0"/>
              <a:t>2024-07-08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73A12E-17FC-FBB0-F8EE-55A3AD305A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81E8D0-ED2F-1A8B-DD5A-F6F66063E1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FBFA8-B275-4903-9F4D-448471E2AA7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04038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92441E-4088-EA63-613C-CD65EA43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6A9752F-1966-87A9-942E-E9389D0191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03D25B-376E-82D1-2BD1-E090357D4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A453A-A956-4BCD-8ACA-697446633888}" type="datetimeFigureOut">
              <a:rPr lang="en-CA" smtClean="0"/>
              <a:t>2024-07-08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53A972-E0B1-F53E-F3DB-6A8E7ACE16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1C171D-E55F-3894-E377-3EED167500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FBFA8-B275-4903-9F4D-448471E2AA7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5268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8802006-561A-34C4-D383-A023B4A22A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E4F68E-2803-C3D1-2D61-EFDA9475C8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5D49CA-5037-7403-959D-641D465D6C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A453A-A956-4BCD-8ACA-697446633888}" type="datetimeFigureOut">
              <a:rPr lang="en-CA" smtClean="0"/>
              <a:t>2024-07-08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5A23BD-3DBE-B983-BAA7-17E70D1EE5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62463A-D21F-0451-BD48-6B42B4DFF6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FBFA8-B275-4903-9F4D-448471E2AA7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03378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1DCFA8-6B2F-2EAB-AC26-983C1E3121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106A7B-FB58-AAA7-DE01-94AF58FAEA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EDB3C1-A252-400A-681A-6E089E59CE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A453A-A956-4BCD-8ACA-697446633888}" type="datetimeFigureOut">
              <a:rPr lang="en-CA" smtClean="0"/>
              <a:t>2024-07-08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24D7CD-5CE7-AE2C-377C-7F4BF9E2C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385FC5-55CF-F767-692A-7EBF03FAC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FBFA8-B275-4903-9F4D-448471E2AA7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2207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614ACD-3DF5-BD35-33D9-68856FC263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418ADE-8A6E-B0B3-86D1-5028C65340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AF9A16-B0C2-2C0C-0DD7-B29A3F064A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A453A-A956-4BCD-8ACA-697446633888}" type="datetimeFigureOut">
              <a:rPr lang="en-CA" smtClean="0"/>
              <a:t>2024-07-08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837171-B614-2AFE-29D2-010A971B42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ECF6AB-CC1A-1EB3-0E98-06D37E090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FBFA8-B275-4903-9F4D-448471E2AA7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23719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1F51CC-7809-3218-706F-157881F673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A5CC02-A855-962B-0E45-0BAA8B8B9D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F0953C-8FC4-DABF-D678-A92B336656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073F95-35E1-44E0-8C37-D49E09C5C2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A453A-A956-4BCD-8ACA-697446633888}" type="datetimeFigureOut">
              <a:rPr lang="en-CA" smtClean="0"/>
              <a:t>2024-07-08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603D63-6E68-F1D7-2DA1-6A71E8F41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E2F440-CEC0-82C6-B996-6AC116501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FBFA8-B275-4903-9F4D-448471E2AA7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53119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E38359-21E8-616A-3352-37257D8604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CDA563-6694-0412-7CA9-358F2E4E3B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7256C3-BEA8-5284-F98D-BC7F335D6A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670B137-FBB5-102D-CA32-DFAA1D9B32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E96DCCD-90AE-B67F-081E-9A8E7DC2D2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C61E9A6-3D4D-B3CD-DD9D-CA92143C50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A453A-A956-4BCD-8ACA-697446633888}" type="datetimeFigureOut">
              <a:rPr lang="en-CA" smtClean="0"/>
              <a:t>2024-07-08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3CC6279-56E0-0809-EB6A-25955D0ED9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CA498D8-940B-BF8C-9D54-9E729A78CC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FBFA8-B275-4903-9F4D-448471E2AA7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36692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E950B3-5DD1-BB0C-1A04-076CADFA69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3AB59FA-3682-C0FB-5A25-EC778B91ED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A453A-A956-4BCD-8ACA-697446633888}" type="datetimeFigureOut">
              <a:rPr lang="en-CA" smtClean="0"/>
              <a:t>2024-07-08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DCDF2C-53D3-E721-96D2-CD06FB0F48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970EC3-914E-12B9-9557-28C6AB1924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FBFA8-B275-4903-9F4D-448471E2AA7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66702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B726EAF-0D81-B3B4-663A-9B83000A76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A453A-A956-4BCD-8ACA-697446633888}" type="datetimeFigureOut">
              <a:rPr lang="en-CA" smtClean="0"/>
              <a:t>2024-07-08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BACE944-6CFD-EDF1-8C87-7E994409C5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2B3A48-E5BA-7325-A9BC-CF3041E84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FBFA8-B275-4903-9F4D-448471E2AA7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65065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E735BC-8B09-3385-2A23-F9DFD91A5B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E8275F-E175-0931-1832-1E72789CDF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0111E5-A3F6-D2A5-4500-DC575AFE57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C388AB-2752-69AA-2109-86FED33F2D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A453A-A956-4BCD-8ACA-697446633888}" type="datetimeFigureOut">
              <a:rPr lang="en-CA" smtClean="0"/>
              <a:t>2024-07-08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530C38-6512-CC90-70BB-2DF0531C25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1B88B4-1187-4727-BE92-5F8B686F63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FBFA8-B275-4903-9F4D-448471E2AA7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34371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49695B-A1B6-85EE-BF1D-E51FD077DB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9707AEF-1955-78B9-C942-776FE96257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E78D1A-73AC-61E5-1FB0-0683271BE2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4C7848-E2C9-F6B2-E809-1E96BD0994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A453A-A956-4BCD-8ACA-697446633888}" type="datetimeFigureOut">
              <a:rPr lang="en-CA" smtClean="0"/>
              <a:t>2024-07-08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F458F9-0744-D422-7482-79274B4A9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249382-34A1-F516-49E7-2BA21B0B53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FBFA8-B275-4903-9F4D-448471E2AA7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56671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506AECC-A4C1-5009-CBF8-51BC398B68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228E4A-BE97-C9C2-1612-17ACCEF9C5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22C137-7100-5DE2-7D45-A4572C6EB8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BA453A-A956-4BCD-8ACA-697446633888}" type="datetimeFigureOut">
              <a:rPr lang="en-CA" smtClean="0"/>
              <a:t>2024-07-08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71AEDE-0FFB-AEF0-DF84-E68587A7DD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510700-B21E-EFAA-35D1-A53826CB42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5FBFA8-B275-4903-9F4D-448471E2AA7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58521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4FF9B1E-6F7B-E7E8-D82F-E980B119DAB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5873"/>
          <a:stretch/>
        </p:blipFill>
        <p:spPr>
          <a:xfrm>
            <a:off x="688078" y="377370"/>
            <a:ext cx="7245329" cy="576942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0217C40-50AB-520F-F390-373DF493ABB0}"/>
              </a:ext>
            </a:extLst>
          </p:cNvPr>
          <p:cNvSpPr txBox="1"/>
          <p:nvPr/>
        </p:nvSpPr>
        <p:spPr>
          <a:xfrm>
            <a:off x="8389258" y="754743"/>
            <a:ext cx="33528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When logged in as the club, under </a:t>
            </a:r>
            <a:r>
              <a:rPr lang="en-CA" b="1" u="sng" dirty="0"/>
              <a:t>THIS WEEK</a:t>
            </a:r>
            <a:r>
              <a:rPr lang="en-CA" dirty="0"/>
              <a:t>, there are tons of options to see how your teams are doing.</a:t>
            </a:r>
          </a:p>
          <a:p>
            <a:endParaRPr lang="en-CA" dirty="0"/>
          </a:p>
          <a:p>
            <a:r>
              <a:rPr lang="en-CA" dirty="0"/>
              <a:t>To view copies of game sheets, go to Schedule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9AC30E33-0B1D-AC3C-41CB-7A2315FE7ABA}"/>
              </a:ext>
            </a:extLst>
          </p:cNvPr>
          <p:cNvCxnSpPr>
            <a:cxnSpLocks/>
          </p:cNvCxnSpPr>
          <p:nvPr/>
        </p:nvCxnSpPr>
        <p:spPr>
          <a:xfrm flipH="1">
            <a:off x="2496457" y="2365829"/>
            <a:ext cx="5762172" cy="29028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53994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B63913E6-4A09-23EA-9D99-18085528297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9048"/>
          <a:stretch/>
        </p:blipFill>
        <p:spPr>
          <a:xfrm>
            <a:off x="149043" y="377372"/>
            <a:ext cx="8642711" cy="5551714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AD91A04A-593E-0396-8413-82CE589767F2}"/>
              </a:ext>
            </a:extLst>
          </p:cNvPr>
          <p:cNvSpPr txBox="1"/>
          <p:nvPr/>
        </p:nvSpPr>
        <p:spPr>
          <a:xfrm>
            <a:off x="8791754" y="754743"/>
            <a:ext cx="340024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To view copies of game sheets, go to Schedule</a:t>
            </a:r>
          </a:p>
          <a:p>
            <a:endParaRPr lang="en-CA" dirty="0"/>
          </a:p>
          <a:p>
            <a:r>
              <a:rPr lang="en-CA" dirty="0"/>
              <a:t>You can scroll through the weeks for all games and download the game sheets submitted by the referee.</a:t>
            </a:r>
          </a:p>
        </p:txBody>
      </p:sp>
    </p:spTree>
    <p:extLst>
      <p:ext uri="{BB962C8B-B14F-4D97-AF65-F5344CB8AC3E}">
        <p14:creationId xmlns:p14="http://schemas.microsoft.com/office/powerpoint/2010/main" val="29492028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7DF019F-D846-8026-8B93-384A0CCA955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5873"/>
          <a:stretch/>
        </p:blipFill>
        <p:spPr>
          <a:xfrm>
            <a:off x="310707" y="435427"/>
            <a:ext cx="7245329" cy="576942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DB5BEFE-D66F-41EF-59AF-71740353A39E}"/>
              </a:ext>
            </a:extLst>
          </p:cNvPr>
          <p:cNvSpPr txBox="1"/>
          <p:nvPr/>
        </p:nvSpPr>
        <p:spPr>
          <a:xfrm>
            <a:off x="8011887" y="812800"/>
            <a:ext cx="3352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When logged in as the club, under </a:t>
            </a:r>
            <a:r>
              <a:rPr lang="en-CA" b="1" u="sng" dirty="0"/>
              <a:t>THIS WEEK</a:t>
            </a:r>
            <a:r>
              <a:rPr lang="en-CA" dirty="0"/>
              <a:t>, there are tons of options to see how your teams are doing.</a:t>
            </a:r>
          </a:p>
          <a:p>
            <a:endParaRPr lang="en-CA" dirty="0"/>
          </a:p>
          <a:p>
            <a:r>
              <a:rPr lang="en-CA" dirty="0"/>
              <a:t>To view copies of Fines that have been issued, go to </a:t>
            </a:r>
            <a:r>
              <a:rPr lang="en-CA" b="1" dirty="0"/>
              <a:t>THIS WEEK </a:t>
            </a:r>
            <a:r>
              <a:rPr lang="en-CA" dirty="0"/>
              <a:t>than Fines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94995915-0EA1-D4D7-AFC8-88DC0B7F2496}"/>
              </a:ext>
            </a:extLst>
          </p:cNvPr>
          <p:cNvCxnSpPr>
            <a:cxnSpLocks/>
          </p:cNvCxnSpPr>
          <p:nvPr/>
        </p:nvCxnSpPr>
        <p:spPr>
          <a:xfrm flipH="1">
            <a:off x="2119086" y="2423886"/>
            <a:ext cx="5762172" cy="29028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40728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50EA7F9-48F3-36C9-E2C4-640187F9C11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9260"/>
          <a:stretch/>
        </p:blipFill>
        <p:spPr>
          <a:xfrm>
            <a:off x="178073" y="384629"/>
            <a:ext cx="8642711" cy="55372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B6D72B9-10F2-9B44-1F04-8E4322E65F99}"/>
              </a:ext>
            </a:extLst>
          </p:cNvPr>
          <p:cNvSpPr txBox="1"/>
          <p:nvPr/>
        </p:nvSpPr>
        <p:spPr>
          <a:xfrm>
            <a:off x="8839200" y="1397675"/>
            <a:ext cx="3352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To see your teams fines, again under </a:t>
            </a:r>
            <a:r>
              <a:rPr lang="en-CA" b="1" dirty="0"/>
              <a:t>THE WEEK</a:t>
            </a:r>
            <a:r>
              <a:rPr lang="en-CA" dirty="0"/>
              <a:t>, and you can scroll through the weeks to see all fines.</a:t>
            </a:r>
          </a:p>
          <a:p>
            <a:endParaRPr lang="en-CA" dirty="0"/>
          </a:p>
          <a:p>
            <a:r>
              <a:rPr lang="en-CA" dirty="0"/>
              <a:t>This is the same for Discipline, Callups and all other options under </a:t>
            </a:r>
            <a:r>
              <a:rPr lang="en-CA" b="1" dirty="0"/>
              <a:t>THIS WEEK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473945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141</Words>
  <Application>Microsoft Office PowerPoint</Application>
  <PresentationFormat>Widescreen</PresentationFormat>
  <Paragraphs>12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Dawn Dinsdale</dc:creator>
  <cp:lastModifiedBy>Dawn Dinsdale</cp:lastModifiedBy>
  <cp:revision>1</cp:revision>
  <dcterms:created xsi:type="dcterms:W3CDTF">2024-07-09T00:17:53Z</dcterms:created>
  <dcterms:modified xsi:type="dcterms:W3CDTF">2024-07-09T00:18:24Z</dcterms:modified>
</cp:coreProperties>
</file>