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1" r:id="rId2"/>
    <p:sldId id="302" r:id="rId3"/>
    <p:sldId id="303" r:id="rId4"/>
    <p:sldId id="304" r:id="rId5"/>
    <p:sldId id="305" r:id="rId6"/>
    <p:sldId id="296" r:id="rId7"/>
    <p:sldId id="297" r:id="rId8"/>
    <p:sldId id="329" r:id="rId9"/>
    <p:sldId id="270" r:id="rId10"/>
    <p:sldId id="299" r:id="rId11"/>
    <p:sldId id="306" r:id="rId12"/>
    <p:sldId id="300" r:id="rId13"/>
    <p:sldId id="272" r:id="rId14"/>
    <p:sldId id="273" r:id="rId15"/>
    <p:sldId id="307" r:id="rId16"/>
    <p:sldId id="275" r:id="rId17"/>
    <p:sldId id="276" r:id="rId18"/>
    <p:sldId id="277" r:id="rId19"/>
    <p:sldId id="317" r:id="rId20"/>
    <p:sldId id="274" r:id="rId21"/>
    <p:sldId id="308" r:id="rId22"/>
    <p:sldId id="280" r:id="rId23"/>
    <p:sldId id="323" r:id="rId24"/>
    <p:sldId id="318" r:id="rId25"/>
    <p:sldId id="319" r:id="rId26"/>
    <p:sldId id="325" r:id="rId27"/>
    <p:sldId id="326" r:id="rId28"/>
    <p:sldId id="327" r:id="rId29"/>
    <p:sldId id="328" r:id="rId30"/>
    <p:sldId id="324" r:id="rId31"/>
    <p:sldId id="281" r:id="rId32"/>
    <p:sldId id="330" r:id="rId33"/>
    <p:sldId id="331" r:id="rId34"/>
    <p:sldId id="332" r:id="rId35"/>
    <p:sldId id="335" r:id="rId36"/>
    <p:sldId id="336" r:id="rId37"/>
    <p:sldId id="337" r:id="rId38"/>
    <p:sldId id="338" r:id="rId39"/>
    <p:sldId id="339" r:id="rId40"/>
    <p:sldId id="355" r:id="rId41"/>
    <p:sldId id="340" r:id="rId42"/>
    <p:sldId id="341" r:id="rId43"/>
    <p:sldId id="29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E339E-480D-4A53-81EA-FCA2E154FC7A}" v="10" dt="2025-05-02T17:39:30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9DBE339E-480D-4A53-81EA-FCA2E154FC7A}"/>
    <pc:docChg chg="custSel addSld delSld modSld sldOrd">
      <pc:chgData name="Dawn Dinsdale" userId="41f7eddd44b7c622" providerId="LiveId" clId="{9DBE339E-480D-4A53-81EA-FCA2E154FC7A}" dt="2025-05-02T17:41:45.621" v="668" actId="20577"/>
      <pc:docMkLst>
        <pc:docMk/>
      </pc:docMkLst>
      <pc:sldChg chg="addSp delSp modSp mod">
        <pc:chgData name="Dawn Dinsdale" userId="41f7eddd44b7c622" providerId="LiveId" clId="{9DBE339E-480D-4A53-81EA-FCA2E154FC7A}" dt="2025-05-02T17:03:26.199" v="96" actId="208"/>
        <pc:sldMkLst>
          <pc:docMk/>
          <pc:sldMk cId="3762136803" sldId="270"/>
        </pc:sldMkLst>
        <pc:spChg chg="mod">
          <ac:chgData name="Dawn Dinsdale" userId="41f7eddd44b7c622" providerId="LiveId" clId="{9DBE339E-480D-4A53-81EA-FCA2E154FC7A}" dt="2025-05-02T17:03:20.034" v="94" actId="208"/>
          <ac:spMkLst>
            <pc:docMk/>
            <pc:sldMk cId="3762136803" sldId="270"/>
            <ac:spMk id="2" creationId="{00000000-0000-0000-0000-000000000000}"/>
          </ac:spMkLst>
        </pc:spChg>
        <pc:picChg chg="add mod ord">
          <ac:chgData name="Dawn Dinsdale" userId="41f7eddd44b7c622" providerId="LiveId" clId="{9DBE339E-480D-4A53-81EA-FCA2E154FC7A}" dt="2025-05-02T17:02:58.704" v="89" actId="167"/>
          <ac:picMkLst>
            <pc:docMk/>
            <pc:sldMk cId="3762136803" sldId="270"/>
            <ac:picMk id="5" creationId="{443DDB99-A730-1F27-26A7-E34288678906}"/>
          </ac:picMkLst>
        </pc:picChg>
        <pc:picChg chg="del">
          <ac:chgData name="Dawn Dinsdale" userId="41f7eddd44b7c622" providerId="LiveId" clId="{9DBE339E-480D-4A53-81EA-FCA2E154FC7A}" dt="2025-05-02T17:02:46.521" v="85" actId="478"/>
          <ac:picMkLst>
            <pc:docMk/>
            <pc:sldMk cId="3762136803" sldId="270"/>
            <ac:picMk id="14" creationId="{5C5E9F2D-2B15-98EB-C31E-8FD6D0D166B7}"/>
          </ac:picMkLst>
        </pc:picChg>
        <pc:cxnChg chg="mod">
          <ac:chgData name="Dawn Dinsdale" userId="41f7eddd44b7c622" providerId="LiveId" clId="{9DBE339E-480D-4A53-81EA-FCA2E154FC7A}" dt="2025-05-02T17:03:26.199" v="96" actId="208"/>
          <ac:cxnSpMkLst>
            <pc:docMk/>
            <pc:sldMk cId="3762136803" sldId="270"/>
            <ac:cxnSpMk id="6" creationId="{A336015F-B919-1FE4-2B4A-2D1791E551D9}"/>
          </ac:cxnSpMkLst>
        </pc:cxnChg>
        <pc:cxnChg chg="mod">
          <ac:chgData name="Dawn Dinsdale" userId="41f7eddd44b7c622" providerId="LiveId" clId="{9DBE339E-480D-4A53-81EA-FCA2E154FC7A}" dt="2025-05-02T17:03:11.865" v="91" actId="208"/>
          <ac:cxnSpMkLst>
            <pc:docMk/>
            <pc:sldMk cId="3762136803" sldId="270"/>
            <ac:cxnSpMk id="7" creationId="{A336015F-B919-1FE4-2B4A-2D1791E551D9}"/>
          </ac:cxnSpMkLst>
        </pc:cxnChg>
      </pc:sldChg>
      <pc:sldChg chg="addSp modSp mod">
        <pc:chgData name="Dawn Dinsdale" userId="41f7eddd44b7c622" providerId="LiveId" clId="{9DBE339E-480D-4A53-81EA-FCA2E154FC7A}" dt="2025-05-02T17:05:25.627" v="196" actId="14100"/>
        <pc:sldMkLst>
          <pc:docMk/>
          <pc:sldMk cId="2800399001" sldId="272"/>
        </pc:sldMkLst>
        <pc:spChg chg="mod">
          <ac:chgData name="Dawn Dinsdale" userId="41f7eddd44b7c622" providerId="LiveId" clId="{9DBE339E-480D-4A53-81EA-FCA2E154FC7A}" dt="2025-05-02T17:04:59.918" v="192" actId="20577"/>
          <ac:spMkLst>
            <pc:docMk/>
            <pc:sldMk cId="2800399001" sldId="272"/>
            <ac:spMk id="4" creationId="{E5AB897E-1832-CE3B-50F3-5BAF35365796}"/>
          </ac:spMkLst>
        </pc:spChg>
        <pc:cxnChg chg="add mod">
          <ac:chgData name="Dawn Dinsdale" userId="41f7eddd44b7c622" providerId="LiveId" clId="{9DBE339E-480D-4A53-81EA-FCA2E154FC7A}" dt="2025-05-02T17:05:25.627" v="196" actId="14100"/>
          <ac:cxnSpMkLst>
            <pc:docMk/>
            <pc:sldMk cId="2800399001" sldId="272"/>
            <ac:cxnSpMk id="2" creationId="{2607DD45-B996-A29D-6352-1FAB54897F32}"/>
          </ac:cxnSpMkLst>
        </pc:cxnChg>
      </pc:sldChg>
      <pc:sldChg chg="modSp mod">
        <pc:chgData name="Dawn Dinsdale" userId="41f7eddd44b7c622" providerId="LiveId" clId="{9DBE339E-480D-4A53-81EA-FCA2E154FC7A}" dt="2025-05-02T17:05:54.692" v="206" actId="20577"/>
        <pc:sldMkLst>
          <pc:docMk/>
          <pc:sldMk cId="742116846" sldId="280"/>
        </pc:sldMkLst>
        <pc:spChg chg="mod">
          <ac:chgData name="Dawn Dinsdale" userId="41f7eddd44b7c622" providerId="LiveId" clId="{9DBE339E-480D-4A53-81EA-FCA2E154FC7A}" dt="2025-05-02T17:05:54.692" v="206" actId="20577"/>
          <ac:spMkLst>
            <pc:docMk/>
            <pc:sldMk cId="742116846" sldId="280"/>
            <ac:spMk id="4" creationId="{48AAC0BC-E8B0-DD49-6638-8ADF0F65BC89}"/>
          </ac:spMkLst>
        </pc:spChg>
      </pc:sldChg>
      <pc:sldChg chg="modSp mod ord">
        <pc:chgData name="Dawn Dinsdale" userId="41f7eddd44b7c622" providerId="LiveId" clId="{9DBE339E-480D-4A53-81EA-FCA2E154FC7A}" dt="2025-05-02T17:41:45.621" v="668" actId="20577"/>
        <pc:sldMkLst>
          <pc:docMk/>
          <pc:sldMk cId="1881759056" sldId="291"/>
        </pc:sldMkLst>
        <pc:spChg chg="mod">
          <ac:chgData name="Dawn Dinsdale" userId="41f7eddd44b7c622" providerId="LiveId" clId="{9DBE339E-480D-4A53-81EA-FCA2E154FC7A}" dt="2025-05-02T17:41:45.621" v="668" actId="20577"/>
          <ac:spMkLst>
            <pc:docMk/>
            <pc:sldMk cId="1881759056" sldId="291"/>
            <ac:spMk id="4" creationId="{2DB28985-03CE-EE5E-C0CE-E36AC5F7F016}"/>
          </ac:spMkLst>
        </pc:spChg>
      </pc:sldChg>
      <pc:sldChg chg="addSp delSp modSp mod">
        <pc:chgData name="Dawn Dinsdale" userId="41f7eddd44b7c622" providerId="LiveId" clId="{9DBE339E-480D-4A53-81EA-FCA2E154FC7A}" dt="2025-05-02T16:57:59.508" v="74"/>
        <pc:sldMkLst>
          <pc:docMk/>
          <pc:sldMk cId="3463551999" sldId="296"/>
        </pc:sldMkLst>
        <pc:spChg chg="mod">
          <ac:chgData name="Dawn Dinsdale" userId="41f7eddd44b7c622" providerId="LiveId" clId="{9DBE339E-480D-4A53-81EA-FCA2E154FC7A}" dt="2025-05-02T16:57:59.508" v="74"/>
          <ac:spMkLst>
            <pc:docMk/>
            <pc:sldMk cId="3463551999" sldId="296"/>
            <ac:spMk id="6" creationId="{E24776A0-00CD-741F-CC96-EF7173EF461A}"/>
          </ac:spMkLst>
        </pc:spChg>
        <pc:picChg chg="add mod">
          <ac:chgData name="Dawn Dinsdale" userId="41f7eddd44b7c622" providerId="LiveId" clId="{9DBE339E-480D-4A53-81EA-FCA2E154FC7A}" dt="2025-05-02T16:57:50.064" v="50" actId="1076"/>
          <ac:picMkLst>
            <pc:docMk/>
            <pc:sldMk cId="3463551999" sldId="296"/>
            <ac:picMk id="3" creationId="{E1FFB879-5220-1B81-8CE3-C53A75154E32}"/>
          </ac:picMkLst>
        </pc:picChg>
        <pc:picChg chg="del">
          <ac:chgData name="Dawn Dinsdale" userId="41f7eddd44b7c622" providerId="LiveId" clId="{9DBE339E-480D-4A53-81EA-FCA2E154FC7A}" dt="2025-05-02T16:57:44.538" v="48" actId="478"/>
          <ac:picMkLst>
            <pc:docMk/>
            <pc:sldMk cId="3463551999" sldId="296"/>
            <ac:picMk id="4" creationId="{1C190DF5-68DD-520F-CB1C-90158A41362C}"/>
          </ac:picMkLst>
        </pc:picChg>
      </pc:sldChg>
      <pc:sldChg chg="addSp delSp modSp mod">
        <pc:chgData name="Dawn Dinsdale" userId="41f7eddd44b7c622" providerId="LiveId" clId="{9DBE339E-480D-4A53-81EA-FCA2E154FC7A}" dt="2025-05-02T16:59:07.822" v="81" actId="14100"/>
        <pc:sldMkLst>
          <pc:docMk/>
          <pc:sldMk cId="3435973989" sldId="297"/>
        </pc:sldMkLst>
        <pc:picChg chg="add del">
          <ac:chgData name="Dawn Dinsdale" userId="41f7eddd44b7c622" providerId="LiveId" clId="{9DBE339E-480D-4A53-81EA-FCA2E154FC7A}" dt="2025-05-02T16:58:50.277" v="78" actId="478"/>
          <ac:picMkLst>
            <pc:docMk/>
            <pc:sldMk cId="3435973989" sldId="297"/>
            <ac:picMk id="4" creationId="{7ED76E9D-FC1C-6DC1-CB6B-9CDBB63A2BD5}"/>
          </ac:picMkLst>
        </pc:picChg>
        <pc:picChg chg="del">
          <ac:chgData name="Dawn Dinsdale" userId="41f7eddd44b7c622" providerId="LiveId" clId="{9DBE339E-480D-4A53-81EA-FCA2E154FC7A}" dt="2025-05-02T16:58:44.887" v="76" actId="478"/>
          <ac:picMkLst>
            <pc:docMk/>
            <pc:sldMk cId="3435973989" sldId="297"/>
            <ac:picMk id="5" creationId="{A5C38B50-55FE-253A-1248-1EF412EA0FCF}"/>
          </ac:picMkLst>
        </pc:picChg>
        <pc:picChg chg="add mod">
          <ac:chgData name="Dawn Dinsdale" userId="41f7eddd44b7c622" providerId="LiveId" clId="{9DBE339E-480D-4A53-81EA-FCA2E154FC7A}" dt="2025-05-02T16:59:07.822" v="81" actId="14100"/>
          <ac:picMkLst>
            <pc:docMk/>
            <pc:sldMk cId="3435973989" sldId="297"/>
            <ac:picMk id="7" creationId="{8CFCE431-6E20-47E1-01EE-8752CACBB377}"/>
          </ac:picMkLst>
        </pc:picChg>
      </pc:sldChg>
      <pc:sldChg chg="addSp delSp modSp mod">
        <pc:chgData name="Dawn Dinsdale" userId="41f7eddd44b7c622" providerId="LiveId" clId="{9DBE339E-480D-4A53-81EA-FCA2E154FC7A}" dt="2025-05-02T17:04:16.761" v="105" actId="208"/>
        <pc:sldMkLst>
          <pc:docMk/>
          <pc:sldMk cId="108176500" sldId="299"/>
        </pc:sldMkLst>
        <pc:spChg chg="mod">
          <ac:chgData name="Dawn Dinsdale" userId="41f7eddd44b7c622" providerId="LiveId" clId="{9DBE339E-480D-4A53-81EA-FCA2E154FC7A}" dt="2025-05-02T17:04:13.981" v="104" actId="208"/>
          <ac:spMkLst>
            <pc:docMk/>
            <pc:sldMk cId="108176500" sldId="299"/>
            <ac:spMk id="2" creationId="{00000000-0000-0000-0000-000000000000}"/>
          </ac:spMkLst>
        </pc:spChg>
        <pc:picChg chg="del">
          <ac:chgData name="Dawn Dinsdale" userId="41f7eddd44b7c622" providerId="LiveId" clId="{9DBE339E-480D-4A53-81EA-FCA2E154FC7A}" dt="2025-05-02T17:03:52.584" v="97" actId="478"/>
          <ac:picMkLst>
            <pc:docMk/>
            <pc:sldMk cId="108176500" sldId="299"/>
            <ac:picMk id="5" creationId="{C8EAB2FA-23F9-CC00-8983-6A78821DE644}"/>
          </ac:picMkLst>
        </pc:picChg>
        <pc:picChg chg="add mod ord">
          <ac:chgData name="Dawn Dinsdale" userId="41f7eddd44b7c622" providerId="LiveId" clId="{9DBE339E-480D-4A53-81EA-FCA2E154FC7A}" dt="2025-05-02T17:04:03.385" v="101" actId="167"/>
          <ac:picMkLst>
            <pc:docMk/>
            <pc:sldMk cId="108176500" sldId="299"/>
            <ac:picMk id="7" creationId="{703DE706-63F8-40FC-4A0E-C89FC8C76812}"/>
          </ac:picMkLst>
        </pc:picChg>
        <pc:cxnChg chg="mod">
          <ac:chgData name="Dawn Dinsdale" userId="41f7eddd44b7c622" providerId="LiveId" clId="{9DBE339E-480D-4A53-81EA-FCA2E154FC7A}" dt="2025-05-02T17:04:16.761" v="105" actId="208"/>
          <ac:cxnSpMkLst>
            <pc:docMk/>
            <pc:sldMk cId="108176500" sldId="299"/>
            <ac:cxnSpMk id="6" creationId="{A336015F-B919-1FE4-2B4A-2D1791E551D9}"/>
          </ac:cxnSpMkLst>
        </pc:cxnChg>
      </pc:sldChg>
      <pc:sldChg chg="modSp mod">
        <pc:chgData name="Dawn Dinsdale" userId="41f7eddd44b7c622" providerId="LiveId" clId="{9DBE339E-480D-4A53-81EA-FCA2E154FC7A}" dt="2025-05-02T16:56:32.839" v="28" actId="1076"/>
        <pc:sldMkLst>
          <pc:docMk/>
          <pc:sldMk cId="4246431756" sldId="301"/>
        </pc:sldMkLst>
        <pc:spChg chg="mod">
          <ac:chgData name="Dawn Dinsdale" userId="41f7eddd44b7c622" providerId="LiveId" clId="{9DBE339E-480D-4A53-81EA-FCA2E154FC7A}" dt="2025-05-02T16:56:32.839" v="28" actId="1076"/>
          <ac:spMkLst>
            <pc:docMk/>
            <pc:sldMk cId="4246431756" sldId="301"/>
            <ac:spMk id="6" creationId="{00000000-0000-0000-0000-000000000000}"/>
          </ac:spMkLst>
        </pc:spChg>
      </pc:sldChg>
      <pc:sldChg chg="modSp mod">
        <pc:chgData name="Dawn Dinsdale" userId="41f7eddd44b7c622" providerId="LiveId" clId="{9DBE339E-480D-4A53-81EA-FCA2E154FC7A}" dt="2025-05-02T16:56:48.705" v="47" actId="20577"/>
        <pc:sldMkLst>
          <pc:docMk/>
          <pc:sldMk cId="2564324345" sldId="303"/>
        </pc:sldMkLst>
        <pc:spChg chg="mod">
          <ac:chgData name="Dawn Dinsdale" userId="41f7eddd44b7c622" providerId="LiveId" clId="{9DBE339E-480D-4A53-81EA-FCA2E154FC7A}" dt="2025-05-02T16:56:48.705" v="47" actId="20577"/>
          <ac:spMkLst>
            <pc:docMk/>
            <pc:sldMk cId="2564324345" sldId="303"/>
            <ac:spMk id="4" creationId="{00000000-0000-0000-0000-000000000000}"/>
          </ac:spMkLst>
        </pc:spChg>
      </pc:sldChg>
      <pc:sldChg chg="modSp mod">
        <pc:chgData name="Dawn Dinsdale" userId="41f7eddd44b7c622" providerId="LiveId" clId="{9DBE339E-480D-4A53-81EA-FCA2E154FC7A}" dt="2025-05-02T17:04:22.138" v="106" actId="208"/>
        <pc:sldMkLst>
          <pc:docMk/>
          <pc:sldMk cId="2467920796" sldId="306"/>
        </pc:sldMkLst>
        <pc:cxnChg chg="mod">
          <ac:chgData name="Dawn Dinsdale" userId="41f7eddd44b7c622" providerId="LiveId" clId="{9DBE339E-480D-4A53-81EA-FCA2E154FC7A}" dt="2025-05-02T17:04:22.138" v="106" actId="208"/>
          <ac:cxnSpMkLst>
            <pc:docMk/>
            <pc:sldMk cId="2467920796" sldId="306"/>
            <ac:cxnSpMk id="6" creationId="{6F609265-4996-2BD3-FA20-1780D7858520}"/>
          </ac:cxnSpMkLst>
        </pc:cxnChg>
      </pc:sldChg>
      <pc:sldChg chg="addSp delSp modSp mod">
        <pc:chgData name="Dawn Dinsdale" userId="41f7eddd44b7c622" providerId="LiveId" clId="{9DBE339E-480D-4A53-81EA-FCA2E154FC7A}" dt="2025-05-02T17:08:48.921" v="344" actId="33524"/>
        <pc:sldMkLst>
          <pc:docMk/>
          <pc:sldMk cId="2008347619" sldId="319"/>
        </pc:sldMkLst>
        <pc:spChg chg="mod">
          <ac:chgData name="Dawn Dinsdale" userId="41f7eddd44b7c622" providerId="LiveId" clId="{9DBE339E-480D-4A53-81EA-FCA2E154FC7A}" dt="2025-05-02T17:08:48.921" v="344" actId="33524"/>
          <ac:spMkLst>
            <pc:docMk/>
            <pc:sldMk cId="2008347619" sldId="319"/>
            <ac:spMk id="4" creationId="{D8F3A3A3-400F-5C92-8D94-5476817D2775}"/>
          </ac:spMkLst>
        </pc:spChg>
        <pc:picChg chg="del">
          <ac:chgData name="Dawn Dinsdale" userId="41f7eddd44b7c622" providerId="LiveId" clId="{9DBE339E-480D-4A53-81EA-FCA2E154FC7A}" dt="2025-05-02T17:08:00.089" v="207" actId="478"/>
          <ac:picMkLst>
            <pc:docMk/>
            <pc:sldMk cId="2008347619" sldId="319"/>
            <ac:picMk id="3" creationId="{F16640DB-684E-85A0-9484-C73E7595A2B5}"/>
          </ac:picMkLst>
        </pc:picChg>
        <pc:picChg chg="add mod">
          <ac:chgData name="Dawn Dinsdale" userId="41f7eddd44b7c622" providerId="LiveId" clId="{9DBE339E-480D-4A53-81EA-FCA2E154FC7A}" dt="2025-05-02T17:08:07.172" v="210" actId="14100"/>
          <ac:picMkLst>
            <pc:docMk/>
            <pc:sldMk cId="2008347619" sldId="319"/>
            <ac:picMk id="5" creationId="{5DE40048-2886-8A3D-EF25-096177F09D93}"/>
          </ac:picMkLst>
        </pc:picChg>
      </pc:sldChg>
      <pc:sldChg chg="del">
        <pc:chgData name="Dawn Dinsdale" userId="41f7eddd44b7c622" providerId="LiveId" clId="{9DBE339E-480D-4A53-81EA-FCA2E154FC7A}" dt="2025-05-02T16:58:14.206" v="75" actId="47"/>
        <pc:sldMkLst>
          <pc:docMk/>
          <pc:sldMk cId="336633994" sldId="322"/>
        </pc:sldMkLst>
      </pc:sldChg>
      <pc:sldChg chg="addSp delSp modSp mod">
        <pc:chgData name="Dawn Dinsdale" userId="41f7eddd44b7c622" providerId="LiveId" clId="{9DBE339E-480D-4A53-81EA-FCA2E154FC7A}" dt="2025-05-02T17:26:34.472" v="620" actId="14100"/>
        <pc:sldMkLst>
          <pc:docMk/>
          <pc:sldMk cId="1301940500" sldId="323"/>
        </pc:sldMkLst>
        <pc:picChg chg="del">
          <ac:chgData name="Dawn Dinsdale" userId="41f7eddd44b7c622" providerId="LiveId" clId="{9DBE339E-480D-4A53-81EA-FCA2E154FC7A}" dt="2025-05-02T17:26:18.388" v="617" actId="478"/>
          <ac:picMkLst>
            <pc:docMk/>
            <pc:sldMk cId="1301940500" sldId="323"/>
            <ac:picMk id="3" creationId="{80E5B832-46C2-1878-71F5-F3E2EEA9B44E}"/>
          </ac:picMkLst>
        </pc:picChg>
        <pc:picChg chg="add mod">
          <ac:chgData name="Dawn Dinsdale" userId="41f7eddd44b7c622" providerId="LiveId" clId="{9DBE339E-480D-4A53-81EA-FCA2E154FC7A}" dt="2025-05-02T17:26:34.472" v="620" actId="14100"/>
          <ac:picMkLst>
            <pc:docMk/>
            <pc:sldMk cId="1301940500" sldId="323"/>
            <ac:picMk id="5" creationId="{5C88B59D-559F-991D-C60F-D2C64966E8BC}"/>
          </ac:picMkLst>
        </pc:picChg>
      </pc:sldChg>
      <pc:sldChg chg="modSp mod">
        <pc:chgData name="Dawn Dinsdale" userId="41f7eddd44b7c622" providerId="LiveId" clId="{9DBE339E-480D-4A53-81EA-FCA2E154FC7A}" dt="2025-05-02T17:31:56.968" v="629" actId="208"/>
        <pc:sldMkLst>
          <pc:docMk/>
          <pc:sldMk cId="4077399271" sldId="324"/>
        </pc:sldMkLst>
        <pc:cxnChg chg="mod">
          <ac:chgData name="Dawn Dinsdale" userId="41f7eddd44b7c622" providerId="LiveId" clId="{9DBE339E-480D-4A53-81EA-FCA2E154FC7A}" dt="2025-05-02T17:31:54.526" v="628" actId="208"/>
          <ac:cxnSpMkLst>
            <pc:docMk/>
            <pc:sldMk cId="4077399271" sldId="324"/>
            <ac:cxnSpMk id="4" creationId="{BE68CD13-1607-5DCA-5BC9-D251BF0F6BD7}"/>
          </ac:cxnSpMkLst>
        </pc:cxnChg>
        <pc:cxnChg chg="mod">
          <ac:chgData name="Dawn Dinsdale" userId="41f7eddd44b7c622" providerId="LiveId" clId="{9DBE339E-480D-4A53-81EA-FCA2E154FC7A}" dt="2025-05-02T17:31:56.968" v="629" actId="208"/>
          <ac:cxnSpMkLst>
            <pc:docMk/>
            <pc:sldMk cId="4077399271" sldId="324"/>
            <ac:cxnSpMk id="5" creationId="{BD55B865-E527-A8DD-1919-3037AE41543F}"/>
          </ac:cxnSpMkLst>
        </pc:cxnChg>
      </pc:sldChg>
      <pc:sldChg chg="addSp delSp modSp mod">
        <pc:chgData name="Dawn Dinsdale" userId="41f7eddd44b7c622" providerId="LiveId" clId="{9DBE339E-480D-4A53-81EA-FCA2E154FC7A}" dt="2025-05-02T17:16:35.180" v="616" actId="20577"/>
        <pc:sldMkLst>
          <pc:docMk/>
          <pc:sldMk cId="1824761515" sldId="325"/>
        </pc:sldMkLst>
        <pc:spChg chg="mod">
          <ac:chgData name="Dawn Dinsdale" userId="41f7eddd44b7c622" providerId="LiveId" clId="{9DBE339E-480D-4A53-81EA-FCA2E154FC7A}" dt="2025-05-02T17:16:35.180" v="616" actId="20577"/>
          <ac:spMkLst>
            <pc:docMk/>
            <pc:sldMk cId="1824761515" sldId="325"/>
            <ac:spMk id="3" creationId="{4FC0B772-CD86-33D9-5EE9-6481165031CD}"/>
          </ac:spMkLst>
        </pc:spChg>
        <pc:picChg chg="del">
          <ac:chgData name="Dawn Dinsdale" userId="41f7eddd44b7c622" providerId="LiveId" clId="{9DBE339E-480D-4A53-81EA-FCA2E154FC7A}" dt="2025-05-02T17:09:33.889" v="345" actId="478"/>
          <ac:picMkLst>
            <pc:docMk/>
            <pc:sldMk cId="1824761515" sldId="325"/>
            <ac:picMk id="2" creationId="{6C10BEFA-32D6-C6EE-056A-FFC976337042}"/>
          </ac:picMkLst>
        </pc:picChg>
        <pc:picChg chg="add mod">
          <ac:chgData name="Dawn Dinsdale" userId="41f7eddd44b7c622" providerId="LiveId" clId="{9DBE339E-480D-4A53-81EA-FCA2E154FC7A}" dt="2025-05-02T17:09:40.899" v="348" actId="14100"/>
          <ac:picMkLst>
            <pc:docMk/>
            <pc:sldMk cId="1824761515" sldId="325"/>
            <ac:picMk id="5" creationId="{F85356CD-EA28-AAC3-E23C-1F46AB492FDA}"/>
          </ac:picMkLst>
        </pc:picChg>
      </pc:sldChg>
      <pc:sldChg chg="addSp delSp modSp mod">
        <pc:chgData name="Dawn Dinsdale" userId="41f7eddd44b7c622" providerId="LiveId" clId="{9DBE339E-480D-4A53-81EA-FCA2E154FC7A}" dt="2025-05-02T17:27:55.815" v="624" actId="14100"/>
        <pc:sldMkLst>
          <pc:docMk/>
          <pc:sldMk cId="1169367350" sldId="326"/>
        </pc:sldMkLst>
        <pc:picChg chg="add mod">
          <ac:chgData name="Dawn Dinsdale" userId="41f7eddd44b7c622" providerId="LiveId" clId="{9DBE339E-480D-4A53-81EA-FCA2E154FC7A}" dt="2025-05-02T17:27:55.815" v="624" actId="14100"/>
          <ac:picMkLst>
            <pc:docMk/>
            <pc:sldMk cId="1169367350" sldId="326"/>
            <ac:picMk id="3" creationId="{0AAE8AA4-C21B-9D03-9CDF-D5598C28E7A0}"/>
          </ac:picMkLst>
        </pc:picChg>
        <pc:picChg chg="del">
          <ac:chgData name="Dawn Dinsdale" userId="41f7eddd44b7c622" providerId="LiveId" clId="{9DBE339E-480D-4A53-81EA-FCA2E154FC7A}" dt="2025-05-02T17:27:49.420" v="621" actId="478"/>
          <ac:picMkLst>
            <pc:docMk/>
            <pc:sldMk cId="1169367350" sldId="326"/>
            <ac:picMk id="6" creationId="{64707765-D835-B403-1880-E772807724A5}"/>
          </ac:picMkLst>
        </pc:picChg>
      </pc:sldChg>
      <pc:sldChg chg="addSp delSp modSp mod">
        <pc:chgData name="Dawn Dinsdale" userId="41f7eddd44b7c622" providerId="LiveId" clId="{9DBE339E-480D-4A53-81EA-FCA2E154FC7A}" dt="2025-05-02T17:31:43.079" v="627" actId="1076"/>
        <pc:sldMkLst>
          <pc:docMk/>
          <pc:sldMk cId="2926326558" sldId="328"/>
        </pc:sldMkLst>
        <pc:picChg chg="del">
          <ac:chgData name="Dawn Dinsdale" userId="41f7eddd44b7c622" providerId="LiveId" clId="{9DBE339E-480D-4A53-81EA-FCA2E154FC7A}" dt="2025-05-02T17:31:18.687" v="625" actId="478"/>
          <ac:picMkLst>
            <pc:docMk/>
            <pc:sldMk cId="2926326558" sldId="328"/>
            <ac:picMk id="2" creationId="{3288FAEA-0B7D-9FA4-8890-394BF54D9D25}"/>
          </ac:picMkLst>
        </pc:picChg>
        <pc:picChg chg="add mod">
          <ac:chgData name="Dawn Dinsdale" userId="41f7eddd44b7c622" providerId="LiveId" clId="{9DBE339E-480D-4A53-81EA-FCA2E154FC7A}" dt="2025-05-02T17:31:43.079" v="627" actId="1076"/>
          <ac:picMkLst>
            <pc:docMk/>
            <pc:sldMk cId="2926326558" sldId="328"/>
            <ac:picMk id="4" creationId="{1FB8D02D-581C-65F3-E3DA-7182D17581A2}"/>
          </ac:picMkLst>
        </pc:picChg>
      </pc:sldChg>
      <pc:sldChg chg="addSp delSp modSp mod">
        <pc:chgData name="Dawn Dinsdale" userId="41f7eddd44b7c622" providerId="LiveId" clId="{9DBE339E-480D-4A53-81EA-FCA2E154FC7A}" dt="2025-05-02T17:02:22.707" v="84" actId="1076"/>
        <pc:sldMkLst>
          <pc:docMk/>
          <pc:sldMk cId="976537542" sldId="329"/>
        </pc:sldMkLst>
        <pc:picChg chg="del">
          <ac:chgData name="Dawn Dinsdale" userId="41f7eddd44b7c622" providerId="LiveId" clId="{9DBE339E-480D-4A53-81EA-FCA2E154FC7A}" dt="2025-05-02T17:02:17.439" v="82" actId="478"/>
          <ac:picMkLst>
            <pc:docMk/>
            <pc:sldMk cId="976537542" sldId="329"/>
            <ac:picMk id="3" creationId="{8BDEAAD9-98A8-A47A-5975-A8AF9E4E01FE}"/>
          </ac:picMkLst>
        </pc:picChg>
        <pc:picChg chg="add mod">
          <ac:chgData name="Dawn Dinsdale" userId="41f7eddd44b7c622" providerId="LiveId" clId="{9DBE339E-480D-4A53-81EA-FCA2E154FC7A}" dt="2025-05-02T17:02:22.707" v="84" actId="1076"/>
          <ac:picMkLst>
            <pc:docMk/>
            <pc:sldMk cId="976537542" sldId="329"/>
            <ac:picMk id="5" creationId="{8DAF9239-ECDC-1EEA-736C-DE292ECA5447}"/>
          </ac:picMkLst>
        </pc:picChg>
      </pc:sldChg>
      <pc:sldChg chg="addSp modSp new mod">
        <pc:chgData name="Dawn Dinsdale" userId="41f7eddd44b7c622" providerId="LiveId" clId="{9DBE339E-480D-4A53-81EA-FCA2E154FC7A}" dt="2025-05-02T17:34:31.898" v="636" actId="1076"/>
        <pc:sldMkLst>
          <pc:docMk/>
          <pc:sldMk cId="3816028001" sldId="330"/>
        </pc:sldMkLst>
        <pc:spChg chg="add mod">
          <ac:chgData name="Dawn Dinsdale" userId="41f7eddd44b7c622" providerId="LiveId" clId="{9DBE339E-480D-4A53-81EA-FCA2E154FC7A}" dt="2025-05-02T17:34:31.898" v="636" actId="1076"/>
          <ac:spMkLst>
            <pc:docMk/>
            <pc:sldMk cId="3816028001" sldId="330"/>
            <ac:spMk id="4" creationId="{58DCAF4B-A305-AE1E-C95D-FA48279AE6B3}"/>
          </ac:spMkLst>
        </pc:spChg>
        <pc:spChg chg="add mod">
          <ac:chgData name="Dawn Dinsdale" userId="41f7eddd44b7c622" providerId="LiveId" clId="{9DBE339E-480D-4A53-81EA-FCA2E154FC7A}" dt="2025-05-02T17:34:31.898" v="636" actId="1076"/>
          <ac:spMkLst>
            <pc:docMk/>
            <pc:sldMk cId="3816028001" sldId="330"/>
            <ac:spMk id="5" creationId="{4FA68E54-5A0A-607A-7960-45FBB780909A}"/>
          </ac:spMkLst>
        </pc:spChg>
        <pc:spChg chg="add mod">
          <ac:chgData name="Dawn Dinsdale" userId="41f7eddd44b7c622" providerId="LiveId" clId="{9DBE339E-480D-4A53-81EA-FCA2E154FC7A}" dt="2025-05-02T17:34:31.898" v="636" actId="1076"/>
          <ac:spMkLst>
            <pc:docMk/>
            <pc:sldMk cId="3816028001" sldId="330"/>
            <ac:spMk id="6" creationId="{1466806B-AEEE-BFDE-4804-0F04AF62DCAB}"/>
          </ac:spMkLst>
        </pc:spChg>
        <pc:spChg chg="add mod">
          <ac:chgData name="Dawn Dinsdale" userId="41f7eddd44b7c622" providerId="LiveId" clId="{9DBE339E-480D-4A53-81EA-FCA2E154FC7A}" dt="2025-05-02T17:34:31.898" v="636" actId="1076"/>
          <ac:spMkLst>
            <pc:docMk/>
            <pc:sldMk cId="3816028001" sldId="330"/>
            <ac:spMk id="7" creationId="{DD4F4B9B-20FD-7607-E241-73269C7D01F6}"/>
          </ac:spMkLst>
        </pc:spChg>
        <pc:spChg chg="add mod">
          <ac:chgData name="Dawn Dinsdale" userId="41f7eddd44b7c622" providerId="LiveId" clId="{9DBE339E-480D-4A53-81EA-FCA2E154FC7A}" dt="2025-05-02T17:34:31.898" v="636" actId="1076"/>
          <ac:spMkLst>
            <pc:docMk/>
            <pc:sldMk cId="3816028001" sldId="330"/>
            <ac:spMk id="8" creationId="{41CD7046-24C9-482D-CE73-819F8176C7DE}"/>
          </ac:spMkLst>
        </pc:spChg>
        <pc:picChg chg="add mod">
          <ac:chgData name="Dawn Dinsdale" userId="41f7eddd44b7c622" providerId="LiveId" clId="{9DBE339E-480D-4A53-81EA-FCA2E154FC7A}" dt="2025-05-02T17:34:13.025" v="634" actId="1076"/>
          <ac:picMkLst>
            <pc:docMk/>
            <pc:sldMk cId="3816028001" sldId="330"/>
            <ac:picMk id="3" creationId="{01C6FC46-3A1F-00F8-63B3-429D4B10EE13}"/>
          </ac:picMkLst>
        </pc:picChg>
        <pc:cxnChg chg="add mod">
          <ac:chgData name="Dawn Dinsdale" userId="41f7eddd44b7c622" providerId="LiveId" clId="{9DBE339E-480D-4A53-81EA-FCA2E154FC7A}" dt="2025-05-02T17:34:31.898" v="636" actId="1076"/>
          <ac:cxnSpMkLst>
            <pc:docMk/>
            <pc:sldMk cId="3816028001" sldId="330"/>
            <ac:cxnSpMk id="9" creationId="{2E1B8F3F-C689-3904-BD14-2239EB6A9D90}"/>
          </ac:cxnSpMkLst>
        </pc:cxnChg>
        <pc:cxnChg chg="add mod">
          <ac:chgData name="Dawn Dinsdale" userId="41f7eddd44b7c622" providerId="LiveId" clId="{9DBE339E-480D-4A53-81EA-FCA2E154FC7A}" dt="2025-05-02T17:34:31.898" v="636" actId="1076"/>
          <ac:cxnSpMkLst>
            <pc:docMk/>
            <pc:sldMk cId="3816028001" sldId="330"/>
            <ac:cxnSpMk id="10" creationId="{5ECE1924-48CA-8656-29BD-284AA5591DBE}"/>
          </ac:cxnSpMkLst>
        </pc:cxnChg>
      </pc:sldChg>
      <pc:sldChg chg="addSp modSp new mod">
        <pc:chgData name="Dawn Dinsdale" userId="41f7eddd44b7c622" providerId="LiveId" clId="{9DBE339E-480D-4A53-81EA-FCA2E154FC7A}" dt="2025-05-02T17:35:18.984" v="640" actId="14100"/>
        <pc:sldMkLst>
          <pc:docMk/>
          <pc:sldMk cId="1810296532" sldId="331"/>
        </pc:sldMkLst>
        <pc:spChg chg="add mod">
          <ac:chgData name="Dawn Dinsdale" userId="41f7eddd44b7c622" providerId="LiveId" clId="{9DBE339E-480D-4A53-81EA-FCA2E154FC7A}" dt="2025-05-02T17:35:15.548" v="639"/>
          <ac:spMkLst>
            <pc:docMk/>
            <pc:sldMk cId="1810296532" sldId="331"/>
            <ac:spMk id="4" creationId="{66CD34B7-912D-F01C-9B7A-3B1E579A81E9}"/>
          </ac:spMkLst>
        </pc:spChg>
        <pc:picChg chg="add mod">
          <ac:chgData name="Dawn Dinsdale" userId="41f7eddd44b7c622" providerId="LiveId" clId="{9DBE339E-480D-4A53-81EA-FCA2E154FC7A}" dt="2025-05-02T17:35:18.984" v="640" actId="14100"/>
          <ac:picMkLst>
            <pc:docMk/>
            <pc:sldMk cId="1810296532" sldId="331"/>
            <ac:picMk id="3" creationId="{3674D9B9-0063-881C-0725-749660F91DE6}"/>
          </ac:picMkLst>
        </pc:picChg>
      </pc:sldChg>
      <pc:sldChg chg="addSp modSp new mod">
        <pc:chgData name="Dawn Dinsdale" userId="41f7eddd44b7c622" providerId="LiveId" clId="{9DBE339E-480D-4A53-81EA-FCA2E154FC7A}" dt="2025-05-02T17:36:11.355" v="644" actId="14100"/>
        <pc:sldMkLst>
          <pc:docMk/>
          <pc:sldMk cId="3216769199" sldId="332"/>
        </pc:sldMkLst>
        <pc:spChg chg="add mod">
          <ac:chgData name="Dawn Dinsdale" userId="41f7eddd44b7c622" providerId="LiveId" clId="{9DBE339E-480D-4A53-81EA-FCA2E154FC7A}" dt="2025-05-02T17:36:05.425" v="643"/>
          <ac:spMkLst>
            <pc:docMk/>
            <pc:sldMk cId="3216769199" sldId="332"/>
            <ac:spMk id="4" creationId="{53DC3E8B-0966-404A-6146-1485E7900D08}"/>
          </ac:spMkLst>
        </pc:spChg>
        <pc:picChg chg="add mod">
          <ac:chgData name="Dawn Dinsdale" userId="41f7eddd44b7c622" providerId="LiveId" clId="{9DBE339E-480D-4A53-81EA-FCA2E154FC7A}" dt="2025-05-02T17:35:54.438" v="642" actId="1076"/>
          <ac:picMkLst>
            <pc:docMk/>
            <pc:sldMk cId="3216769199" sldId="332"/>
            <ac:picMk id="3" creationId="{D562966E-54DF-0844-A3AF-EBB097717B4D}"/>
          </ac:picMkLst>
        </pc:picChg>
        <pc:cxnChg chg="add mod">
          <ac:chgData name="Dawn Dinsdale" userId="41f7eddd44b7c622" providerId="LiveId" clId="{9DBE339E-480D-4A53-81EA-FCA2E154FC7A}" dt="2025-05-02T17:36:11.355" v="644" actId="14100"/>
          <ac:cxnSpMkLst>
            <pc:docMk/>
            <pc:sldMk cId="3216769199" sldId="332"/>
            <ac:cxnSpMk id="5" creationId="{2178C478-F1BB-63A6-89DA-6259C3D5061D}"/>
          </ac:cxnSpMkLst>
        </pc:cxnChg>
      </pc:sldChg>
      <pc:sldChg chg="new del">
        <pc:chgData name="Dawn Dinsdale" userId="41f7eddd44b7c622" providerId="LiveId" clId="{9DBE339E-480D-4A53-81EA-FCA2E154FC7A}" dt="2025-05-02T17:37:44.091" v="653" actId="47"/>
        <pc:sldMkLst>
          <pc:docMk/>
          <pc:sldMk cId="2029202875" sldId="333"/>
        </pc:sldMkLst>
      </pc:sldChg>
      <pc:sldChg chg="new del">
        <pc:chgData name="Dawn Dinsdale" userId="41f7eddd44b7c622" providerId="LiveId" clId="{9DBE339E-480D-4A53-81EA-FCA2E154FC7A}" dt="2025-05-02T17:37:46.695" v="654" actId="47"/>
        <pc:sldMkLst>
          <pc:docMk/>
          <pc:sldMk cId="221128220" sldId="334"/>
        </pc:sldMkLst>
      </pc:sldChg>
      <pc:sldChg chg="modSp add mod">
        <pc:chgData name="Dawn Dinsdale" userId="41f7eddd44b7c622" providerId="LiveId" clId="{9DBE339E-480D-4A53-81EA-FCA2E154FC7A}" dt="2025-05-02T17:37:18.589" v="652" actId="14100"/>
        <pc:sldMkLst>
          <pc:docMk/>
          <pc:sldMk cId="4252980071" sldId="335"/>
        </pc:sldMkLst>
        <pc:spChg chg="mod">
          <ac:chgData name="Dawn Dinsdale" userId="41f7eddd44b7c622" providerId="LiveId" clId="{9DBE339E-480D-4A53-81EA-FCA2E154FC7A}" dt="2025-05-02T17:37:13.714" v="651" actId="33524"/>
          <ac:spMkLst>
            <pc:docMk/>
            <pc:sldMk cId="4252980071" sldId="335"/>
            <ac:spMk id="3" creationId="{00000000-0000-0000-0000-000000000000}"/>
          </ac:spMkLst>
        </pc:spChg>
        <pc:spChg chg="mod">
          <ac:chgData name="Dawn Dinsdale" userId="41f7eddd44b7c622" providerId="LiveId" clId="{9DBE339E-480D-4A53-81EA-FCA2E154FC7A}" dt="2025-05-02T17:37:10.406" v="650" actId="33524"/>
          <ac:spMkLst>
            <pc:docMk/>
            <pc:sldMk cId="4252980071" sldId="335"/>
            <ac:spMk id="5" creationId="{00000000-0000-0000-0000-000000000000}"/>
          </ac:spMkLst>
        </pc:spChg>
        <pc:picChg chg="mod">
          <ac:chgData name="Dawn Dinsdale" userId="41f7eddd44b7c622" providerId="LiveId" clId="{9DBE339E-480D-4A53-81EA-FCA2E154FC7A}" dt="2025-05-02T17:37:18.589" v="652" actId="14100"/>
          <ac:picMkLst>
            <pc:docMk/>
            <pc:sldMk cId="4252980071" sldId="335"/>
            <ac:picMk id="4" creationId="{00000000-0000-0000-0000-000000000000}"/>
          </ac:picMkLst>
        </pc:picChg>
      </pc:sldChg>
      <pc:sldChg chg="add">
        <pc:chgData name="Dawn Dinsdale" userId="41f7eddd44b7c622" providerId="LiveId" clId="{9DBE339E-480D-4A53-81EA-FCA2E154FC7A}" dt="2025-05-02T17:36:47.621" v="647"/>
        <pc:sldMkLst>
          <pc:docMk/>
          <pc:sldMk cId="4004369882" sldId="336"/>
        </pc:sldMkLst>
      </pc:sldChg>
      <pc:sldChg chg="add">
        <pc:chgData name="Dawn Dinsdale" userId="41f7eddd44b7c622" providerId="LiveId" clId="{9DBE339E-480D-4A53-81EA-FCA2E154FC7A}" dt="2025-05-02T17:36:47.621" v="647"/>
        <pc:sldMkLst>
          <pc:docMk/>
          <pc:sldMk cId="1996348960" sldId="337"/>
        </pc:sldMkLst>
      </pc:sldChg>
      <pc:sldChg chg="add">
        <pc:chgData name="Dawn Dinsdale" userId="41f7eddd44b7c622" providerId="LiveId" clId="{9DBE339E-480D-4A53-81EA-FCA2E154FC7A}" dt="2025-05-02T17:36:47.621" v="647"/>
        <pc:sldMkLst>
          <pc:docMk/>
          <pc:sldMk cId="3347996433" sldId="338"/>
        </pc:sldMkLst>
      </pc:sldChg>
      <pc:sldChg chg="add">
        <pc:chgData name="Dawn Dinsdale" userId="41f7eddd44b7c622" providerId="LiveId" clId="{9DBE339E-480D-4A53-81EA-FCA2E154FC7A}" dt="2025-05-02T17:38:23.032" v="655"/>
        <pc:sldMkLst>
          <pc:docMk/>
          <pc:sldMk cId="948490367" sldId="339"/>
        </pc:sldMkLst>
      </pc:sldChg>
      <pc:sldChg chg="add">
        <pc:chgData name="Dawn Dinsdale" userId="41f7eddd44b7c622" providerId="LiveId" clId="{9DBE339E-480D-4A53-81EA-FCA2E154FC7A}" dt="2025-05-02T17:39:05.934" v="656"/>
        <pc:sldMkLst>
          <pc:docMk/>
          <pc:sldMk cId="144696467" sldId="340"/>
        </pc:sldMkLst>
      </pc:sldChg>
      <pc:sldChg chg="add">
        <pc:chgData name="Dawn Dinsdale" userId="41f7eddd44b7c622" providerId="LiveId" clId="{9DBE339E-480D-4A53-81EA-FCA2E154FC7A}" dt="2025-05-02T17:39:30.578" v="657"/>
        <pc:sldMkLst>
          <pc:docMk/>
          <pc:sldMk cId="691329111" sldId="341"/>
        </pc:sldMkLst>
      </pc:sldChg>
      <pc:sldChg chg="add">
        <pc:chgData name="Dawn Dinsdale" userId="41f7eddd44b7c622" providerId="LiveId" clId="{9DBE339E-480D-4A53-81EA-FCA2E154FC7A}" dt="2025-05-02T17:39:05.934" v="656"/>
        <pc:sldMkLst>
          <pc:docMk/>
          <pc:sldMk cId="1259875658" sldId="35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90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4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31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1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84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9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75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8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65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41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32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1471-752D-4CB3-AB4B-A0FE40485724}" type="datetimeFigureOut">
              <a:rPr lang="en-CA" smtClean="0"/>
              <a:t>2025-05-02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0DE5-C678-4B5E-9FA6-0EE2C379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57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osl.ca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770"/>
            <a:ext cx="9144000" cy="6085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3477" y="4239319"/>
            <a:ext cx="4867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Eastern Ontario SL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Club Training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3DE706-63F8-40FC-4A0E-C89FC8C7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" y="75049"/>
            <a:ext cx="8404030" cy="6627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9396154" y="3402511"/>
            <a:ext cx="250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Use the 3 bars to see</a:t>
            </a:r>
          </a:p>
          <a:p>
            <a:r>
              <a:rPr lang="en-CA" dirty="0"/>
              <a:t>the tools in each menu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132" y="1743848"/>
            <a:ext cx="2913140" cy="4751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 flipV="1">
            <a:off x="876693" y="2083324"/>
            <a:ext cx="8519461" cy="1582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7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58C84-C2D7-2A9F-46C3-F7E69CE1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6" y="348952"/>
            <a:ext cx="8516539" cy="4029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4005" y="1235825"/>
            <a:ext cx="3320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Help icon for online assistance. A tool tip will appear.</a:t>
            </a:r>
          </a:p>
          <a:p>
            <a:endParaRPr lang="en-US" dirty="0"/>
          </a:p>
          <a:p>
            <a:r>
              <a:rPr lang="en-US" dirty="0"/>
              <a:t>Click the Help icon a second time and the tool tip will disappear.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609265-4996-2BD3-FA20-1780D7858520}"/>
              </a:ext>
            </a:extLst>
          </p:cNvPr>
          <p:cNvCxnSpPr>
            <a:cxnSpLocks/>
          </p:cNvCxnSpPr>
          <p:nvPr/>
        </p:nvCxnSpPr>
        <p:spPr>
          <a:xfrm flipH="1">
            <a:off x="1517715" y="1536569"/>
            <a:ext cx="7196290" cy="5844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2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8135485" y="1022233"/>
            <a:ext cx="3862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Your landing menu will be ‘This Week’</a:t>
            </a:r>
          </a:p>
          <a:p>
            <a:r>
              <a:rPr lang="en-CA" dirty="0"/>
              <a:t>The tools in this menu report on you club for the selected week.</a:t>
            </a:r>
          </a:p>
          <a:p>
            <a:endParaRPr lang="en-CA" dirty="0"/>
          </a:p>
          <a:p>
            <a:r>
              <a:rPr lang="en-CA" dirty="0"/>
              <a:t>Your landing page is “Overview for the week”. It shows your statistics for this week's games.</a:t>
            </a:r>
          </a:p>
          <a:p>
            <a:endParaRPr lang="en-CA" dirty="0"/>
          </a:p>
          <a:p>
            <a:r>
              <a:rPr lang="en-CA" dirty="0"/>
              <a:t>Use the back and for arrows on the week to move to another week.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A5D92-A7DF-7FC5-361C-A8512B15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18"/>
            <a:ext cx="8135485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AB897E-1832-CE3B-50F3-5BAF35365796}"/>
              </a:ext>
            </a:extLst>
          </p:cNvPr>
          <p:cNvSpPr txBox="1"/>
          <p:nvPr/>
        </p:nvSpPr>
        <p:spPr>
          <a:xfrm>
            <a:off x="8820719" y="2293886"/>
            <a:ext cx="3209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Games for the week for all teams within the club are listed.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Once the referee has uploaded their game sheets, a club can view them here.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5B1B4-5740-2796-39F1-FE5E446D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5" y="919657"/>
            <a:ext cx="8345065" cy="4572638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07DD45-B996-A29D-6352-1FAB54897F32}"/>
              </a:ext>
            </a:extLst>
          </p:cNvPr>
          <p:cNvCxnSpPr>
            <a:cxnSpLocks/>
          </p:cNvCxnSpPr>
          <p:nvPr/>
        </p:nvCxnSpPr>
        <p:spPr>
          <a:xfrm flipH="1" flipV="1">
            <a:off x="8163612" y="4430598"/>
            <a:ext cx="754145" cy="471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9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C663D0-E422-05BF-FAF8-BA386E669038}"/>
              </a:ext>
            </a:extLst>
          </p:cNvPr>
          <p:cNvSpPr txBox="1"/>
          <p:nvPr/>
        </p:nvSpPr>
        <p:spPr>
          <a:xfrm>
            <a:off x="8736649" y="786213"/>
            <a:ext cx="323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call ups for the week.</a:t>
            </a:r>
          </a:p>
          <a:p>
            <a:endParaRPr lang="en-CA" dirty="0"/>
          </a:p>
          <a:p>
            <a:r>
              <a:rPr lang="en-CA" dirty="0"/>
              <a:t>Click on the green check mark to approve and the red X to decline the call up.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45792-4292-63D2-04CC-1F1A64CA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" y="0"/>
            <a:ext cx="8678486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C663D0-E422-05BF-FAF8-BA386E669038}"/>
              </a:ext>
            </a:extLst>
          </p:cNvPr>
          <p:cNvSpPr txBox="1"/>
          <p:nvPr/>
        </p:nvSpPr>
        <p:spPr>
          <a:xfrm>
            <a:off x="8736649" y="786214"/>
            <a:ext cx="269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discipline for the week.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8D2DE-DCA8-FBA8-3EAF-67CF0168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3" y="390101"/>
            <a:ext cx="8154538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15A8F0-E169-FA83-7DF7-09F74FD135C8}"/>
              </a:ext>
            </a:extLst>
          </p:cNvPr>
          <p:cNvSpPr txBox="1"/>
          <p:nvPr/>
        </p:nvSpPr>
        <p:spPr>
          <a:xfrm>
            <a:off x="8752012" y="955647"/>
            <a:ext cx="247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who is suspended this week.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81A9A-6F2D-063F-42FB-95742E82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7" y="859777"/>
            <a:ext cx="8049748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A2D98-41A4-1BD3-E245-CFCF57118F31}"/>
              </a:ext>
            </a:extLst>
          </p:cNvPr>
          <p:cNvSpPr txBox="1"/>
          <p:nvPr/>
        </p:nvSpPr>
        <p:spPr>
          <a:xfrm>
            <a:off x="9104296" y="1050516"/>
            <a:ext cx="233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fines from this week.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6C25D-ECD9-7A6C-DAE1-ADE1040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9" y="849256"/>
            <a:ext cx="8068801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0CA588-5749-D067-57C3-C31CA1AF0E09}"/>
              </a:ext>
            </a:extLst>
          </p:cNvPr>
          <p:cNvSpPr txBox="1"/>
          <p:nvPr/>
        </p:nvSpPr>
        <p:spPr>
          <a:xfrm>
            <a:off x="8659221" y="957129"/>
            <a:ext cx="2747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View your referees for the week.</a:t>
            </a:r>
          </a:p>
          <a:p>
            <a:endParaRPr lang="en-CA" dirty="0"/>
          </a:p>
          <a:p>
            <a:r>
              <a:rPr lang="en-CA" dirty="0"/>
              <a:t>This is read from Ref Centre.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32E6C-6F73-0988-AD2D-358798DA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1" y="432969"/>
            <a:ext cx="8268854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1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18153F-F06A-2B8E-0F1D-17DBABAC1548}"/>
              </a:ext>
            </a:extLst>
          </p:cNvPr>
          <p:cNvSpPr txBox="1"/>
          <p:nvPr/>
        </p:nvSpPr>
        <p:spPr>
          <a:xfrm>
            <a:off x="8715781" y="1711273"/>
            <a:ext cx="3152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en-CA" b="1" dirty="0"/>
              <a:t>et Up</a:t>
            </a:r>
          </a:p>
          <a:p>
            <a:endParaRPr lang="en-CA" b="1" dirty="0"/>
          </a:p>
          <a:p>
            <a:r>
              <a:rPr lang="en-CA" dirty="0"/>
              <a:t>The Set Up menu allows you to update your club detail.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EF55C-A19E-B3C9-7ACD-EF40EAFD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4" y="634809"/>
            <a:ext cx="8364117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9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6" y="326411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About E2E Soccer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6262" y="1237595"/>
            <a:ext cx="8821738" cy="50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400" dirty="0"/>
              <a:t>Company was founded in 2003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are </a:t>
            </a:r>
            <a:r>
              <a:rPr lang="en-CA" altLang="en-US" sz="2400"/>
              <a:t>located in </a:t>
            </a:r>
            <a:r>
              <a:rPr lang="en-CA" altLang="en-US" sz="2400" dirty="0"/>
              <a:t>Ottawa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provide IT solutions for the soccer community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Our products allow our customers to automate their operations in a cost-effective manner</a:t>
            </a:r>
            <a:r>
              <a:rPr lang="en-CA" altLang="en-US" sz="2400" dirty="0"/>
              <a:t> </a:t>
            </a:r>
          </a:p>
          <a:p>
            <a:endParaRPr lang="en-CA" altLang="en-US" sz="2400" dirty="0"/>
          </a:p>
          <a:p>
            <a:r>
              <a:rPr lang="en-CA" altLang="en-US" sz="2400" dirty="0"/>
              <a:t>Our goal is to provide the customer with an end to end or E2E solution</a:t>
            </a:r>
          </a:p>
        </p:txBody>
      </p:sp>
    </p:spTree>
    <p:extLst>
      <p:ext uri="{BB962C8B-B14F-4D97-AF65-F5344CB8AC3E}">
        <p14:creationId xmlns:p14="http://schemas.microsoft.com/office/powerpoint/2010/main" val="34939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8673E4-552C-65DF-AD07-0ACB708B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226354"/>
            <a:ext cx="8240275" cy="6058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6AE961-1021-9819-E70D-C35C1300B05C}"/>
              </a:ext>
            </a:extLst>
          </p:cNvPr>
          <p:cNvSpPr txBox="1"/>
          <p:nvPr/>
        </p:nvSpPr>
        <p:spPr>
          <a:xfrm>
            <a:off x="8736649" y="1016950"/>
            <a:ext cx="3084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Manage your club profile and club officials on the Club Details page.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Use the pencil icon to update a club official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>
            <a:off x="7844411" y="3602273"/>
            <a:ext cx="1094490" cy="14787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440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E62566-42F4-14BB-5D8B-6AAE5D0267AD}"/>
              </a:ext>
            </a:extLst>
          </p:cNvPr>
          <p:cNvSpPr txBox="1"/>
          <p:nvPr/>
        </p:nvSpPr>
        <p:spPr>
          <a:xfrm>
            <a:off x="8736649" y="1153684"/>
            <a:ext cx="270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Manage your profile on the My Profile page.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8D30F-D334-4E35-58B1-29C435C5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35" y="801723"/>
            <a:ext cx="8087854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AAC0BC-E8B0-DD49-6638-8ADF0F65BC89}"/>
              </a:ext>
            </a:extLst>
          </p:cNvPr>
          <p:cNvSpPr txBox="1"/>
          <p:nvPr/>
        </p:nvSpPr>
        <p:spPr>
          <a:xfrm>
            <a:off x="8610609" y="350379"/>
            <a:ext cx="2900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Adding house league players</a:t>
            </a:r>
          </a:p>
          <a:p>
            <a:endParaRPr lang="en-CA" dirty="0"/>
          </a:p>
          <a:p>
            <a:r>
              <a:rPr lang="en-CA" dirty="0"/>
              <a:t>Clubs can add house league players (those not within the EOSL) who can then be called up to a team within their club.</a:t>
            </a:r>
          </a:p>
          <a:p>
            <a:endParaRPr lang="en-CA" dirty="0"/>
          </a:p>
          <a:p>
            <a:r>
              <a:rPr lang="en-CA" dirty="0"/>
              <a:t>This can be done individually or through an CSV file.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AAD08-5D7F-A710-FA45-CCE8586F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" y="170995"/>
            <a:ext cx="8240275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A1F86-DD98-D608-EB95-EC5C09B1B239}"/>
              </a:ext>
            </a:extLst>
          </p:cNvPr>
          <p:cNvSpPr txBox="1"/>
          <p:nvPr/>
        </p:nvSpPr>
        <p:spPr>
          <a:xfrm>
            <a:off x="8412482" y="1016950"/>
            <a:ext cx="320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This is the ideal setting for your </a:t>
            </a:r>
            <a:r>
              <a:rPr lang="en-CA" u="sng" dirty="0"/>
              <a:t>house league</a:t>
            </a:r>
            <a:r>
              <a:rPr lang="en-CA" dirty="0"/>
              <a:t> upload.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8B59D-559F-991D-C60F-D2C64966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3" y="573119"/>
            <a:ext cx="8127221" cy="34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0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FCE90-AD8B-DB0E-A541-11676CE7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75" y="323416"/>
            <a:ext cx="8125959" cy="6211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C7808-0834-31C8-742F-807E5B19729C}"/>
              </a:ext>
            </a:extLst>
          </p:cNvPr>
          <p:cNvSpPr txBox="1"/>
          <p:nvPr/>
        </p:nvSpPr>
        <p:spPr>
          <a:xfrm>
            <a:off x="8610609" y="350379"/>
            <a:ext cx="2900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Adding Club Rosters</a:t>
            </a:r>
          </a:p>
          <a:p>
            <a:endParaRPr lang="en-CA" dirty="0"/>
          </a:p>
          <a:p>
            <a:r>
              <a:rPr lang="en-CA" dirty="0"/>
              <a:t>This can be done the same as house league  players.</a:t>
            </a:r>
          </a:p>
          <a:p>
            <a:endParaRPr lang="en-CA" dirty="0"/>
          </a:p>
          <a:p>
            <a:r>
              <a:rPr lang="en-CA" dirty="0"/>
              <a:t>This can be done individually or through an CSV file.</a:t>
            </a:r>
          </a:p>
          <a:p>
            <a:endParaRPr lang="en-CA" dirty="0"/>
          </a:p>
          <a:p>
            <a:r>
              <a:rPr lang="en-CA" dirty="0"/>
              <a:t>To upload by CSV, click on the tab to Import</a:t>
            </a:r>
          </a:p>
          <a:p>
            <a:endParaRPr lang="en-CA" dirty="0"/>
          </a:p>
          <a:p>
            <a:r>
              <a:rPr lang="en-CA" dirty="0"/>
              <a:t>Choose the file from your computer.  There is no template, but a sample is able on the next slide</a:t>
            </a:r>
          </a:p>
          <a:p>
            <a:endParaRPr lang="en-CA" dirty="0"/>
          </a:p>
          <a:p>
            <a:r>
              <a:rPr lang="en-CA" dirty="0"/>
              <a:t>Click Next.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91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3A3A3-400F-5C92-8D94-5476817D2775}"/>
              </a:ext>
            </a:extLst>
          </p:cNvPr>
          <p:cNvSpPr txBox="1"/>
          <p:nvPr/>
        </p:nvSpPr>
        <p:spPr>
          <a:xfrm>
            <a:off x="8412481" y="1016950"/>
            <a:ext cx="32012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This is the ideal setting for your </a:t>
            </a:r>
            <a:r>
              <a:rPr lang="en-CA" u="sng" dirty="0"/>
              <a:t>Club Roster</a:t>
            </a:r>
            <a:r>
              <a:rPr lang="en-CA" dirty="0"/>
              <a:t> upload.</a:t>
            </a:r>
          </a:p>
          <a:p>
            <a:endParaRPr lang="en-CA" dirty="0"/>
          </a:p>
          <a:p>
            <a:r>
              <a:rPr lang="en-CA" dirty="0"/>
              <a:t>Note that the Age group is required to determine the club roster the players are being added to.</a:t>
            </a:r>
          </a:p>
          <a:p>
            <a:endParaRPr lang="en-CA" dirty="0"/>
          </a:p>
          <a:p>
            <a:r>
              <a:rPr lang="en-CA" dirty="0"/>
              <a:t>If the headings do not match the upload requirements, you will need to choose the name from the drop-down menu on the next slide.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40048-2886-8A3D-EF25-096177F0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8" y="396983"/>
            <a:ext cx="8299393" cy="32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7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0B772-CD86-33D9-5EE9-6481165031CD}"/>
              </a:ext>
            </a:extLst>
          </p:cNvPr>
          <p:cNvSpPr txBox="1"/>
          <p:nvPr/>
        </p:nvSpPr>
        <p:spPr>
          <a:xfrm>
            <a:off x="8265309" y="139443"/>
            <a:ext cx="3785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 will need to “map” the fields to match your spreadsheet.</a:t>
            </a:r>
          </a:p>
          <a:p>
            <a:endParaRPr lang="en-CA" dirty="0"/>
          </a:p>
          <a:p>
            <a:r>
              <a:rPr lang="en-CA" dirty="0"/>
              <a:t>If you are not importing details, you can choose the drop down to bypass option.</a:t>
            </a:r>
          </a:p>
          <a:p>
            <a:endParaRPr lang="en-CA" dirty="0"/>
          </a:p>
          <a:p>
            <a:r>
              <a:rPr lang="en-CA" dirty="0"/>
              <a:t>Each option has a drop-down list.</a:t>
            </a:r>
          </a:p>
          <a:p>
            <a:endParaRPr lang="en-CA" dirty="0"/>
          </a:p>
          <a:p>
            <a:r>
              <a:rPr lang="en-CA" dirty="0"/>
              <a:t>If the cell appears blank, choose the name that will appear in the drop down which matched the name on your spreadsheet.</a:t>
            </a:r>
          </a:p>
          <a:p>
            <a:endParaRPr lang="en-CA" dirty="0"/>
          </a:p>
          <a:p>
            <a:r>
              <a:rPr lang="en-CA" dirty="0" err="1"/>
              <a:t>i.e</a:t>
            </a:r>
            <a:r>
              <a:rPr lang="en-CA" dirty="0"/>
              <a:t> Spreadsheet has a column titled Age, heading on this page is called Age Group, choose Age from the drop down.</a:t>
            </a:r>
          </a:p>
          <a:p>
            <a:endParaRPr lang="en-CA" dirty="0"/>
          </a:p>
          <a:p>
            <a:r>
              <a:rPr lang="en-CA" dirty="0"/>
              <a:t>Click Import Roster to upload.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356CD-EA28-AAC3-E23C-1F46AB49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7" y="139443"/>
            <a:ext cx="8031522" cy="66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1D1C9-4C1E-AFA3-9469-16F0DEE1593C}"/>
              </a:ext>
            </a:extLst>
          </p:cNvPr>
          <p:cNvSpPr txBox="1"/>
          <p:nvPr/>
        </p:nvSpPr>
        <p:spPr>
          <a:xfrm>
            <a:off x="8412481" y="1016950"/>
            <a:ext cx="3201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To upload teams U13 and above, go to Team Rosters (under Set Up)</a:t>
            </a:r>
          </a:p>
          <a:p>
            <a:endParaRPr lang="en-CA" dirty="0"/>
          </a:p>
          <a:p>
            <a:r>
              <a:rPr lang="en-CA" dirty="0"/>
              <a:t>Select your team from the drop-down menu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AE8AA4-C21B-9D03-9CDF-D5598C28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3" y="856483"/>
            <a:ext cx="8118728" cy="41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10F78-7B59-3BAA-FE2F-036580EB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0" y="447687"/>
            <a:ext cx="8116433" cy="5449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38B52-093C-58C3-A68D-83521C3A0977}"/>
              </a:ext>
            </a:extLst>
          </p:cNvPr>
          <p:cNvSpPr txBox="1"/>
          <p:nvPr/>
        </p:nvSpPr>
        <p:spPr>
          <a:xfrm>
            <a:off x="8556532" y="1198577"/>
            <a:ext cx="32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If using a CSV file, the team roster upload is the same format as the house league upload.</a:t>
            </a:r>
          </a:p>
          <a:p>
            <a:endParaRPr lang="en-CA" dirty="0"/>
          </a:p>
          <a:p>
            <a:r>
              <a:rPr lang="en-CA" dirty="0"/>
              <a:t>No Age Group is required.</a:t>
            </a:r>
          </a:p>
        </p:txBody>
      </p:sp>
    </p:spTree>
    <p:extLst>
      <p:ext uri="{BB962C8B-B14F-4D97-AF65-F5344CB8AC3E}">
        <p14:creationId xmlns:p14="http://schemas.microsoft.com/office/powerpoint/2010/main" val="405975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6773BD-A7EB-40FD-2A0A-B5DC506CDA4C}"/>
              </a:ext>
            </a:extLst>
          </p:cNvPr>
          <p:cNvSpPr txBox="1"/>
          <p:nvPr/>
        </p:nvSpPr>
        <p:spPr>
          <a:xfrm>
            <a:off x="8412482" y="1016950"/>
            <a:ext cx="32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Team Roster upload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8D02D-581C-65F3-E3DA-7182D175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63" y="397693"/>
            <a:ext cx="7497221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6" y="326411"/>
            <a:ext cx="540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Eastern Ontario SL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2" y="1348562"/>
            <a:ext cx="6191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8CAD2-25FC-06A7-965B-37BE1C1E9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9" y="236201"/>
            <a:ext cx="7611537" cy="6411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2C1FFD-EDBA-F7EB-5DF6-8FF662D9DC15}"/>
              </a:ext>
            </a:extLst>
          </p:cNvPr>
          <p:cNvSpPr txBox="1"/>
          <p:nvPr/>
        </p:nvSpPr>
        <p:spPr>
          <a:xfrm>
            <a:off x="8553798" y="1687485"/>
            <a:ext cx="3475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players have been added</a:t>
            </a:r>
          </a:p>
          <a:p>
            <a:r>
              <a:rPr lang="en-US" dirty="0"/>
              <a:t>he or she will be listed in the table</a:t>
            </a:r>
          </a:p>
          <a:p>
            <a:r>
              <a:rPr lang="en-US" dirty="0"/>
              <a:t>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  <a:p>
            <a:endParaRPr lang="en-US" dirty="0"/>
          </a:p>
          <a:p>
            <a:r>
              <a:rPr lang="en-US" dirty="0"/>
              <a:t>Jersey numbers can be edited or added here as well.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E68CD13-1607-5DCA-5BC9-D251BF0F6BD7}"/>
              </a:ext>
            </a:extLst>
          </p:cNvPr>
          <p:cNvCxnSpPr>
            <a:cxnSpLocks/>
          </p:cNvCxnSpPr>
          <p:nvPr/>
        </p:nvCxnSpPr>
        <p:spPr>
          <a:xfrm flipH="1">
            <a:off x="2285961" y="2230454"/>
            <a:ext cx="6267836" cy="361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55B865-E527-A8DD-1919-3037AE41543F}"/>
              </a:ext>
            </a:extLst>
          </p:cNvPr>
          <p:cNvCxnSpPr>
            <a:cxnSpLocks/>
          </p:cNvCxnSpPr>
          <p:nvPr/>
        </p:nvCxnSpPr>
        <p:spPr>
          <a:xfrm flipH="1">
            <a:off x="6814678" y="3155535"/>
            <a:ext cx="1739119" cy="2689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99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E62566-42F4-14BB-5D8B-6AAE5D0267AD}"/>
              </a:ext>
            </a:extLst>
          </p:cNvPr>
          <p:cNvSpPr txBox="1"/>
          <p:nvPr/>
        </p:nvSpPr>
        <p:spPr>
          <a:xfrm>
            <a:off x="8736649" y="1153683"/>
            <a:ext cx="3039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Prior to the schedule being completed, clubs can withdraw a team through the website.</a:t>
            </a:r>
          </a:p>
          <a:p>
            <a:endParaRPr lang="en-CA" dirty="0"/>
          </a:p>
          <a:p>
            <a:r>
              <a:rPr lang="en-CA" dirty="0"/>
              <a:t>Click on the withdraw button.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A2BB3-939E-D3A6-87EC-09549E86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6" y="565267"/>
            <a:ext cx="8278380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6FC46-3A1F-00F8-63B3-429D4B10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6" y="1266523"/>
            <a:ext cx="7525800" cy="4324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CAF4B-A305-AE1E-C95D-FA48279AE6B3}"/>
              </a:ext>
            </a:extLst>
          </p:cNvPr>
          <p:cNvSpPr txBox="1"/>
          <p:nvPr/>
        </p:nvSpPr>
        <p:spPr>
          <a:xfrm>
            <a:off x="8674851" y="1420467"/>
            <a:ext cx="331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now moved to the ‘Schedule’ menu. </a:t>
            </a:r>
          </a:p>
          <a:p>
            <a:endParaRPr lang="en-US" dirty="0"/>
          </a:p>
          <a:p>
            <a:r>
              <a:rPr lang="en-US" dirty="0"/>
              <a:t>There are 2 sections in this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68E54-5A0A-607A-7960-45FBB780909A}"/>
              </a:ext>
            </a:extLst>
          </p:cNvPr>
          <p:cNvSpPr txBox="1"/>
          <p:nvPr/>
        </p:nvSpPr>
        <p:spPr>
          <a:xfrm>
            <a:off x="1602491" y="393904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tools manage the</a:t>
            </a:r>
          </a:p>
          <a:p>
            <a:r>
              <a:rPr lang="en-US" dirty="0"/>
              <a:t>schedule during the season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6806B-AEEE-BFDE-4804-0F04AF62DCAB}"/>
              </a:ext>
            </a:extLst>
          </p:cNvPr>
          <p:cNvSpPr/>
          <p:nvPr/>
        </p:nvSpPr>
        <p:spPr>
          <a:xfrm>
            <a:off x="617437" y="2466229"/>
            <a:ext cx="2496353" cy="96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F4B9B-20FD-7607-E241-73269C7D01F6}"/>
              </a:ext>
            </a:extLst>
          </p:cNvPr>
          <p:cNvSpPr/>
          <p:nvPr/>
        </p:nvSpPr>
        <p:spPr>
          <a:xfrm>
            <a:off x="617436" y="3668136"/>
            <a:ext cx="2496353" cy="96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D7046-24C9-482D-CE73-819F8176C7DE}"/>
              </a:ext>
            </a:extLst>
          </p:cNvPr>
          <p:cNvSpPr txBox="1"/>
          <p:nvPr/>
        </p:nvSpPr>
        <p:spPr>
          <a:xfrm>
            <a:off x="2448875" y="5817767"/>
            <a:ext cx="436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tools are only used when the schedule is being generated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1B8F3F-C689-3904-BD14-2239EB6A9D90}"/>
              </a:ext>
            </a:extLst>
          </p:cNvPr>
          <p:cNvCxnSpPr>
            <a:cxnSpLocks/>
          </p:cNvCxnSpPr>
          <p:nvPr/>
        </p:nvCxnSpPr>
        <p:spPr>
          <a:xfrm flipH="1">
            <a:off x="2027941" y="1063180"/>
            <a:ext cx="596900" cy="1311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CE1924-48CA-8656-29BD-284AA5591DBE}"/>
              </a:ext>
            </a:extLst>
          </p:cNvPr>
          <p:cNvCxnSpPr>
            <a:cxnSpLocks/>
          </p:cNvCxnSpPr>
          <p:nvPr/>
        </p:nvCxnSpPr>
        <p:spPr>
          <a:xfrm>
            <a:off x="2129541" y="4832049"/>
            <a:ext cx="275626" cy="1054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02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4D9B9-0063-881C-0725-749660F9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4" y="592158"/>
            <a:ext cx="8236954" cy="4818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D34B7-912D-F01C-9B7A-3B1E579A81E9}"/>
              </a:ext>
            </a:extLst>
          </p:cNvPr>
          <p:cNvSpPr txBox="1"/>
          <p:nvPr/>
        </p:nvSpPr>
        <p:spPr>
          <a:xfrm>
            <a:off x="8750299" y="865131"/>
            <a:ext cx="330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tool in this menu shows you the schedule for your club for the season</a:t>
            </a:r>
          </a:p>
        </p:txBody>
      </p:sp>
    </p:spTree>
    <p:extLst>
      <p:ext uri="{BB962C8B-B14F-4D97-AF65-F5344CB8AC3E}">
        <p14:creationId xmlns:p14="http://schemas.microsoft.com/office/powerpoint/2010/main" val="181029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2966E-54DF-0844-A3AF-EBB09771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0" y="267153"/>
            <a:ext cx="7659169" cy="6154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DC3E8B-0966-404A-6146-1485E7900D08}"/>
              </a:ext>
            </a:extLst>
          </p:cNvPr>
          <p:cNvSpPr txBox="1"/>
          <p:nvPr/>
        </p:nvSpPr>
        <p:spPr>
          <a:xfrm>
            <a:off x="7874000" y="1442981"/>
            <a:ext cx="431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tool in this menu shows you the schedule for your club for the season</a:t>
            </a:r>
          </a:p>
          <a:p>
            <a:endParaRPr lang="en-US" dirty="0"/>
          </a:p>
          <a:p>
            <a:r>
              <a:rPr lang="en-US" dirty="0"/>
              <a:t>Use the Search box to filter your list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78C478-F1BB-63A6-89DA-6259C3D5061D}"/>
              </a:ext>
            </a:extLst>
          </p:cNvPr>
          <p:cNvCxnSpPr>
            <a:cxnSpLocks/>
          </p:cNvCxnSpPr>
          <p:nvPr/>
        </p:nvCxnSpPr>
        <p:spPr>
          <a:xfrm flipH="1">
            <a:off x="7456602" y="2609850"/>
            <a:ext cx="1357198" cy="2405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69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754" y="522231"/>
            <a:ext cx="348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next tool is ‘Set TBD field’ and allows you to set a field for a game where the field is currently set as ‘To be determined’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947" t="26160" r="2997" b="6593"/>
          <a:stretch/>
        </p:blipFill>
        <p:spPr>
          <a:xfrm>
            <a:off x="0" y="666750"/>
            <a:ext cx="8291252" cy="496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1754" y="2387600"/>
            <a:ext cx="3487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example there are 3 games listed where the field must be set.</a:t>
            </a:r>
          </a:p>
          <a:p>
            <a:endParaRPr lang="en-US" dirty="0"/>
          </a:p>
          <a:p>
            <a:r>
              <a:rPr lang="en-US" dirty="0"/>
              <a:t>Click the pencil icon to set the field and kick off.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7664450" y="3206750"/>
            <a:ext cx="817304" cy="120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80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5980" r="2090" b="6492"/>
          <a:stretch/>
        </p:blipFill>
        <p:spPr>
          <a:xfrm>
            <a:off x="0" y="247649"/>
            <a:ext cx="9272578" cy="4997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0300" y="468313"/>
            <a:ext cx="352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select your field and kick off time for the game and click the ‘Submit’ button</a:t>
            </a:r>
          </a:p>
        </p:txBody>
      </p:sp>
    </p:spTree>
    <p:extLst>
      <p:ext uri="{BB962C8B-B14F-4D97-AF65-F5344CB8AC3E}">
        <p14:creationId xmlns:p14="http://schemas.microsoft.com/office/powerpoint/2010/main" val="4004369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6086" r="1522"/>
          <a:stretch/>
        </p:blipFill>
        <p:spPr>
          <a:xfrm>
            <a:off x="0" y="393700"/>
            <a:ext cx="9235108" cy="541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3649" y="290946"/>
            <a:ext cx="3206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next tool is the ‘Our fields’ tool. </a:t>
            </a:r>
          </a:p>
          <a:p>
            <a:endParaRPr lang="en-US" dirty="0"/>
          </a:p>
          <a:p>
            <a:r>
              <a:rPr lang="en-US" dirty="0"/>
              <a:t>This is where you select your fields from the available</a:t>
            </a:r>
          </a:p>
          <a:p>
            <a:r>
              <a:rPr lang="en-US" dirty="0"/>
              <a:t>fields for the league (left). </a:t>
            </a:r>
          </a:p>
          <a:p>
            <a:endParaRPr lang="en-US" dirty="0"/>
          </a:p>
          <a:p>
            <a:r>
              <a:rPr lang="en-US" dirty="0"/>
              <a:t>Click on a field in the left box and it will move to your list on the right. </a:t>
            </a:r>
          </a:p>
          <a:p>
            <a:endParaRPr lang="en-US" dirty="0"/>
          </a:p>
          <a:p>
            <a:r>
              <a:rPr lang="en-US" dirty="0"/>
              <a:t>You then use these fields to manage your schedule without the clutter of fields from other clubs.</a:t>
            </a:r>
          </a:p>
        </p:txBody>
      </p:sp>
    </p:spTree>
    <p:extLst>
      <p:ext uri="{BB962C8B-B14F-4D97-AF65-F5344CB8AC3E}">
        <p14:creationId xmlns:p14="http://schemas.microsoft.com/office/powerpoint/2010/main" val="1996348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7547" t="26901" r="4660" b="4430"/>
          <a:stretch/>
        </p:blipFill>
        <p:spPr>
          <a:xfrm>
            <a:off x="0" y="500494"/>
            <a:ext cx="8697834" cy="5316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6600" y="1179944"/>
            <a:ext cx="3651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next tool is the ‘Team Home fields. </a:t>
            </a:r>
          </a:p>
          <a:p>
            <a:endParaRPr lang="en-US" dirty="0"/>
          </a:p>
          <a:p>
            <a:r>
              <a:rPr lang="en-US" dirty="0"/>
              <a:t>This is where you set the home field for each team in your club</a:t>
            </a:r>
          </a:p>
          <a:p>
            <a:endParaRPr lang="en-US" dirty="0"/>
          </a:p>
          <a:p>
            <a:r>
              <a:rPr lang="en-US" dirty="0"/>
              <a:t>Click the pencil to set the field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A878DF-CBAF-EFD5-84D2-CFDE7F59F649}"/>
              </a:ext>
            </a:extLst>
          </p:cNvPr>
          <p:cNvCxnSpPr>
            <a:cxnSpLocks/>
          </p:cNvCxnSpPr>
          <p:nvPr/>
        </p:nvCxnSpPr>
        <p:spPr>
          <a:xfrm flipH="1">
            <a:off x="8058150" y="3149600"/>
            <a:ext cx="5588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96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3413" t="26247" r="4282"/>
          <a:stretch/>
        </p:blipFill>
        <p:spPr>
          <a:xfrm>
            <a:off x="247067" y="424294"/>
            <a:ext cx="8780099" cy="5500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7499" y="424295"/>
            <a:ext cx="27374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final tool in this menu is the ‘Draft Schedule’ tool.</a:t>
            </a:r>
          </a:p>
          <a:p>
            <a:endParaRPr lang="en-US" dirty="0"/>
          </a:p>
          <a:p>
            <a:r>
              <a:rPr lang="en-US" dirty="0"/>
              <a:t>This is used for schedule generation where you can set your home fields before the </a:t>
            </a:r>
          </a:p>
          <a:p>
            <a:endParaRPr lang="en-US" dirty="0"/>
          </a:p>
          <a:p>
            <a:r>
              <a:rPr lang="en-US" dirty="0"/>
              <a:t>Schedule is published. </a:t>
            </a:r>
          </a:p>
          <a:p>
            <a:endParaRPr lang="en-US" dirty="0"/>
          </a:p>
          <a:p>
            <a:r>
              <a:rPr lang="en-US" dirty="0"/>
              <a:t>If there are clashes, they will appear on the Field Clash tab.</a:t>
            </a:r>
          </a:p>
        </p:txBody>
      </p:sp>
    </p:spTree>
    <p:extLst>
      <p:ext uri="{BB962C8B-B14F-4D97-AF65-F5344CB8AC3E}">
        <p14:creationId xmlns:p14="http://schemas.microsoft.com/office/powerpoint/2010/main" val="94849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58" y="326410"/>
            <a:ext cx="692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League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1" y="4730133"/>
            <a:ext cx="76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Team staff                       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3" y="5207415"/>
            <a:ext cx="182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Discipline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Operate the league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8" y="5207414"/>
            <a:ext cx="14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oversight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Approve call 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Club management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7" y="5160789"/>
            <a:ext cx="175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Generate game sheets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Request call 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6"/>
            <a:ext cx="9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Read only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8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8" y="3335949"/>
            <a:ext cx="1241090" cy="122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71" y="3302001"/>
            <a:ext cx="1255611" cy="1255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05" y="3345875"/>
            <a:ext cx="1212419" cy="121241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56" y="1542675"/>
            <a:ext cx="2314286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1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B4BC8-3985-B2F4-70E1-D4FBE554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9" y="331428"/>
            <a:ext cx="7792214" cy="5510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F68560-2E7F-7D1B-6C0D-AA77F278A2AF}"/>
              </a:ext>
            </a:extLst>
          </p:cNvPr>
          <p:cNvSpPr txBox="1"/>
          <p:nvPr/>
        </p:nvSpPr>
        <p:spPr>
          <a:xfrm>
            <a:off x="8680450" y="1103168"/>
            <a:ext cx="3511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next menu is the ‘Reports’ menu</a:t>
            </a:r>
          </a:p>
          <a:p>
            <a:endParaRPr lang="en-US" dirty="0"/>
          </a:p>
          <a:p>
            <a:r>
              <a:rPr lang="en-US" dirty="0"/>
              <a:t>The dashboard will show the results to date for all your teams.</a:t>
            </a:r>
          </a:p>
        </p:txBody>
      </p:sp>
    </p:spTree>
    <p:extLst>
      <p:ext uri="{BB962C8B-B14F-4D97-AF65-F5344CB8AC3E}">
        <p14:creationId xmlns:p14="http://schemas.microsoft.com/office/powerpoint/2010/main" val="1259875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512" y="563418"/>
            <a:ext cx="374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Dashboard continues to show more information at a glance on how your club is doing.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ECC60-4776-2D53-CC54-E40CF760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7" y="334556"/>
            <a:ext cx="7104513" cy="60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6195" t="26493" r="6663"/>
          <a:stretch/>
        </p:blipFill>
        <p:spPr>
          <a:xfrm>
            <a:off x="82549" y="247650"/>
            <a:ext cx="8371541" cy="551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9000" y="611523"/>
            <a:ext cx="345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tools in this section are reports to help you manage your club</a:t>
            </a:r>
          </a:p>
          <a:p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this one lists all your teams.</a:t>
            </a:r>
          </a:p>
        </p:txBody>
      </p:sp>
    </p:spTree>
    <p:extLst>
      <p:ext uri="{BB962C8B-B14F-4D97-AF65-F5344CB8AC3E}">
        <p14:creationId xmlns:p14="http://schemas.microsoft.com/office/powerpoint/2010/main" val="691329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B28985-03CE-EE5E-C0CE-E36AC5F7F016}"/>
              </a:ext>
            </a:extLst>
          </p:cNvPr>
          <p:cNvSpPr txBox="1"/>
          <p:nvPr/>
        </p:nvSpPr>
        <p:spPr>
          <a:xfrm>
            <a:off x="8687800" y="1333144"/>
            <a:ext cx="3182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Contact Menu</a:t>
            </a:r>
          </a:p>
          <a:p>
            <a:endParaRPr lang="en-CA" dirty="0"/>
          </a:p>
          <a:p>
            <a:r>
              <a:rPr lang="en-CA" dirty="0"/>
              <a:t>Team officials are listed with emails, phone number and position they hold within the team.</a:t>
            </a:r>
          </a:p>
          <a:p>
            <a:endParaRPr lang="en-CA" dirty="0"/>
          </a:p>
          <a:p>
            <a:r>
              <a:rPr lang="en-CA" dirty="0"/>
              <a:t>Club contacts for the other club only also available.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EA202-D9FD-763A-92A2-DFE884DC2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2" y="736631"/>
            <a:ext cx="8364117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08" y="1517999"/>
            <a:ext cx="2304762" cy="1342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934402" cy="934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58" y="326410"/>
            <a:ext cx="700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Referee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0" y="4730133"/>
            <a:ext cx="788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Assigner			        Referees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2" y="5207415"/>
            <a:ext cx="14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7" y="5207414"/>
            <a:ext cx="14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6" y="5160789"/>
            <a:ext cx="140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Assign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Support referees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6"/>
            <a:ext cx="166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Accept game offers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Submit discipline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Upload game sheets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8"/>
            <a:ext cx="65110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7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3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8" y="3335948"/>
            <a:ext cx="1231822" cy="1231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8" y="3335949"/>
            <a:ext cx="1241090" cy="122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95" y="3344257"/>
            <a:ext cx="1235750" cy="123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36" y="3335948"/>
            <a:ext cx="1232106" cy="12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4776A0-00CD-741F-CC96-EF7173EF461A}"/>
              </a:ext>
            </a:extLst>
          </p:cNvPr>
          <p:cNvSpPr txBox="1"/>
          <p:nvPr/>
        </p:nvSpPr>
        <p:spPr>
          <a:xfrm>
            <a:off x="8660946" y="767869"/>
            <a:ext cx="32450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dirty="0">
                <a:latin typeface="+mn-lt"/>
              </a:rPr>
              <a:t>This </a:t>
            </a:r>
            <a:r>
              <a:rPr lang="en-US" dirty="0"/>
              <a:t>is your website.</a:t>
            </a:r>
          </a:p>
          <a:p>
            <a:pPr>
              <a:defRPr/>
            </a:pPr>
            <a:endParaRPr lang="en-US" sz="1800" b="0" dirty="0">
              <a:latin typeface="+mn-lt"/>
            </a:endParaRPr>
          </a:p>
          <a:p>
            <a:pPr>
              <a:defRPr/>
            </a:pPr>
            <a:r>
              <a:rPr lang="en-US" b="1" dirty="0">
                <a:hlinkClick r:id="rId2"/>
              </a:rPr>
              <a:t>https://eosl.ca/</a:t>
            </a:r>
            <a:endParaRPr lang="en-US" b="1" dirty="0"/>
          </a:p>
          <a:p>
            <a:pPr>
              <a:defRPr/>
            </a:pPr>
            <a:endParaRPr lang="en-US" sz="1800" b="1" dirty="0">
              <a:latin typeface="+mn-lt"/>
            </a:endParaRPr>
          </a:p>
          <a:p>
            <a:pPr>
              <a:defRPr/>
            </a:pPr>
            <a:r>
              <a:rPr lang="en-US" sz="1800" b="0" dirty="0">
                <a:latin typeface="+mn-lt"/>
              </a:rPr>
              <a:t>Go to the front office and click on My Club.</a:t>
            </a:r>
          </a:p>
          <a:p>
            <a:pPr>
              <a:defRPr/>
            </a:pPr>
            <a:endParaRPr lang="en-US" sz="1800" b="0" dirty="0">
              <a:latin typeface="+mn-lt"/>
            </a:endParaRPr>
          </a:p>
          <a:p>
            <a:pPr>
              <a:defRPr/>
            </a:pPr>
            <a:r>
              <a:rPr lang="en-US" sz="1800" b="0" dirty="0">
                <a:latin typeface="+mn-lt"/>
              </a:rPr>
              <a:t>Then log in with the email and password in the email.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7D903B-D6DB-4762-9C62-0C4F52F23F55}"/>
              </a:ext>
            </a:extLst>
          </p:cNvPr>
          <p:cNvCxnSpPr>
            <a:cxnSpLocks/>
          </p:cNvCxnSpPr>
          <p:nvPr/>
        </p:nvCxnSpPr>
        <p:spPr>
          <a:xfrm flipH="1" flipV="1">
            <a:off x="5711868" y="926926"/>
            <a:ext cx="2949078" cy="11336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1FFB879-5220-1B81-8CE3-C53A7515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" y="28100"/>
            <a:ext cx="7582958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5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4161" y="1129682"/>
            <a:ext cx="3674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in using the email address and password that you have been given.</a:t>
            </a:r>
          </a:p>
          <a:p>
            <a:endParaRPr lang="en-US" dirty="0"/>
          </a:p>
          <a:p>
            <a:r>
              <a:rPr lang="en-US" dirty="0"/>
              <a:t>Use the “Forgot your password?” to reset your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CE431-6E20-47E1-01EE-8752CACB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8" y="94784"/>
            <a:ext cx="7767870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7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C9EC4-217C-E91C-D0E4-2C923327E6DA}"/>
              </a:ext>
            </a:extLst>
          </p:cNvPr>
          <p:cNvSpPr txBox="1"/>
          <p:nvPr/>
        </p:nvSpPr>
        <p:spPr>
          <a:xfrm>
            <a:off x="8260372" y="626105"/>
            <a:ext cx="3703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First time logging in, your club address must be updated.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F9239-ECDC-1EEA-736C-DE292ECA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" y="140937"/>
            <a:ext cx="7478169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DDB99-A730-1F27-26A7-E3428867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7" y="77935"/>
            <a:ext cx="8938573" cy="6360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9396153" y="3109422"/>
            <a:ext cx="231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club module</a:t>
            </a:r>
          </a:p>
          <a:p>
            <a:r>
              <a:rPr lang="en-CA" dirty="0"/>
              <a:t>has 5 menus</a:t>
            </a:r>
          </a:p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63464" y="1857436"/>
            <a:ext cx="8735439" cy="642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</p:cNvCxnSpPr>
          <p:nvPr/>
        </p:nvCxnSpPr>
        <p:spPr>
          <a:xfrm flipH="1" flipV="1">
            <a:off x="7513163" y="2601798"/>
            <a:ext cx="1871125" cy="734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36015F-B919-1FE4-2B4A-2D1791E551D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036948" y="878549"/>
            <a:ext cx="8359204" cy="637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B0DB11-ADED-1177-E8A1-62F07A03C225}"/>
              </a:ext>
            </a:extLst>
          </p:cNvPr>
          <p:cNvSpPr txBox="1"/>
          <p:nvPr/>
        </p:nvSpPr>
        <p:spPr>
          <a:xfrm>
            <a:off x="9396152" y="693883"/>
            <a:ext cx="216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Your club name</a:t>
            </a:r>
          </a:p>
        </p:txBody>
      </p:sp>
    </p:spTree>
    <p:extLst>
      <p:ext uri="{BB962C8B-B14F-4D97-AF65-F5344CB8AC3E}">
        <p14:creationId xmlns:p14="http://schemas.microsoft.com/office/powerpoint/2010/main" val="376213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12251</TotalTime>
  <Words>1207</Words>
  <Application>Microsoft Office PowerPoint</Application>
  <PresentationFormat>Widescreen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Dinsdale</dc:creator>
  <cp:lastModifiedBy>Dawn Dinsdale</cp:lastModifiedBy>
  <cp:revision>61</cp:revision>
  <dcterms:created xsi:type="dcterms:W3CDTF">2023-05-02T17:16:03Z</dcterms:created>
  <dcterms:modified xsi:type="dcterms:W3CDTF">2025-05-02T17:41:48Z</dcterms:modified>
</cp:coreProperties>
</file>