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2" r:id="rId3"/>
    <p:sldId id="303" r:id="rId4"/>
    <p:sldId id="304" r:id="rId5"/>
    <p:sldId id="305" r:id="rId6"/>
    <p:sldId id="296" r:id="rId7"/>
    <p:sldId id="297" r:id="rId8"/>
    <p:sldId id="270" r:id="rId9"/>
    <p:sldId id="299" r:id="rId10"/>
    <p:sldId id="306" r:id="rId11"/>
    <p:sldId id="300" r:id="rId12"/>
    <p:sldId id="272" r:id="rId13"/>
    <p:sldId id="273" r:id="rId14"/>
    <p:sldId id="30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8" r:id="rId23"/>
    <p:sldId id="274" r:id="rId24"/>
    <p:sldId id="310" r:id="rId25"/>
    <p:sldId id="314" r:id="rId26"/>
    <p:sldId id="318" r:id="rId27"/>
    <p:sldId id="319" r:id="rId28"/>
    <p:sldId id="320" r:id="rId29"/>
    <p:sldId id="316" r:id="rId30"/>
    <p:sldId id="293" r:id="rId31"/>
    <p:sldId id="284" r:id="rId32"/>
    <p:sldId id="285" r:id="rId33"/>
    <p:sldId id="286" r:id="rId34"/>
    <p:sldId id="287" r:id="rId35"/>
    <p:sldId id="288" r:id="rId36"/>
    <p:sldId id="311" r:id="rId37"/>
    <p:sldId id="289" r:id="rId38"/>
    <p:sldId id="290" r:id="rId39"/>
    <p:sldId id="291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9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3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75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2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3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80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2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1471-752D-4CB3-AB4B-A0FE40485724}" type="datetimeFigureOut">
              <a:rPr lang="en-CA" smtClean="0"/>
              <a:t>2024-04-10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2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152"/>
            <a:ext cx="9144000" cy="6085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0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43875"/>
            <a:ext cx="934402" cy="934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0560" y="4522124"/>
            <a:ext cx="3419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EOSL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Club Manual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860" y="5636029"/>
            <a:ext cx="6225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Help icon for online assistance. A tool tip will appear.</a:t>
            </a:r>
          </a:p>
          <a:p>
            <a:endParaRPr lang="en-US" dirty="0"/>
          </a:p>
          <a:p>
            <a:r>
              <a:rPr lang="en-US" dirty="0"/>
              <a:t>Click the Help icon a second time and the tool tip will disappear.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5BF98-5FDD-A6D6-5507-73E3D427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73340"/>
            <a:ext cx="8526065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4DDCC-0A86-E761-9CBD-D8932689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8" y="0"/>
            <a:ext cx="7260087" cy="583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145472" y="5780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Your landing menu will be ‘This Week’</a:t>
            </a:r>
          </a:p>
          <a:p>
            <a:r>
              <a:rPr lang="en-CA" sz="1600" dirty="0"/>
              <a:t>The tools in this menu report on you club for the selected week</a:t>
            </a:r>
          </a:p>
          <a:p>
            <a:r>
              <a:rPr lang="en-CA" sz="1600" dirty="0"/>
              <a:t>Your landing page is “Overview for the week”. Its shows you statistics for this weeks games.</a:t>
            </a:r>
          </a:p>
          <a:p>
            <a:r>
              <a:rPr lang="en-CA" sz="1600" dirty="0"/>
              <a:t>Use the back and for arrows on the week to move to another week.</a:t>
            </a:r>
          </a:p>
        </p:txBody>
      </p:sp>
    </p:spTree>
    <p:extLst>
      <p:ext uri="{BB962C8B-B14F-4D97-AF65-F5344CB8AC3E}">
        <p14:creationId xmlns:p14="http://schemas.microsoft.com/office/powerpoint/2010/main" val="168557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F9827-CFEE-A232-8786-3311DDFE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1" y="0"/>
            <a:ext cx="8335538" cy="537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B897E-1832-CE3B-50F3-5BAF35365796}"/>
              </a:ext>
            </a:extLst>
          </p:cNvPr>
          <p:cNvSpPr txBox="1"/>
          <p:nvPr/>
        </p:nvSpPr>
        <p:spPr>
          <a:xfrm>
            <a:off x="1538243" y="5460763"/>
            <a:ext cx="632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Games for the week for all teams within the club are listed.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039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C663D0-E422-05BF-FAF8-BA386E669038}"/>
              </a:ext>
            </a:extLst>
          </p:cNvPr>
          <p:cNvSpPr txBox="1"/>
          <p:nvPr/>
        </p:nvSpPr>
        <p:spPr>
          <a:xfrm>
            <a:off x="7935432" y="2315910"/>
            <a:ext cx="120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call ups for the week.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D4D00-6B16-289F-3652-E03F1245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022"/>
            <a:ext cx="7935432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C663D0-E422-05BF-FAF8-BA386E669038}"/>
              </a:ext>
            </a:extLst>
          </p:cNvPr>
          <p:cNvSpPr txBox="1"/>
          <p:nvPr/>
        </p:nvSpPr>
        <p:spPr>
          <a:xfrm>
            <a:off x="7426294" y="2228670"/>
            <a:ext cx="163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discipline for the week.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26781-CDCC-1F28-B50D-5F32A108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50"/>
            <a:ext cx="7511753" cy="61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15A8F0-E169-FA83-7DF7-09F74FD135C8}"/>
              </a:ext>
            </a:extLst>
          </p:cNvPr>
          <p:cNvSpPr txBox="1"/>
          <p:nvPr/>
        </p:nvSpPr>
        <p:spPr>
          <a:xfrm>
            <a:off x="7742491" y="2228671"/>
            <a:ext cx="13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who is suspended this week.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B0EF9-96DC-336A-914B-47910DFC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9642"/>
            <a:ext cx="7827948" cy="50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A2D98-41A4-1BD3-E245-CFCF57118F31}"/>
              </a:ext>
            </a:extLst>
          </p:cNvPr>
          <p:cNvSpPr txBox="1"/>
          <p:nvPr/>
        </p:nvSpPr>
        <p:spPr>
          <a:xfrm>
            <a:off x="7904860" y="2228671"/>
            <a:ext cx="123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fines from this week.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A2282-70E4-DEB6-0D95-6C2AF19C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053"/>
            <a:ext cx="798306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B4295-5C08-8168-E5C0-66F800B9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54"/>
            <a:ext cx="7944959" cy="6601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CA588-5749-D067-57C3-C31CA1AF0E09}"/>
              </a:ext>
            </a:extLst>
          </p:cNvPr>
          <p:cNvSpPr txBox="1"/>
          <p:nvPr/>
        </p:nvSpPr>
        <p:spPr>
          <a:xfrm>
            <a:off x="7375021" y="2256090"/>
            <a:ext cx="176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referees for the week.</a:t>
            </a:r>
          </a:p>
          <a:p>
            <a:endParaRPr lang="en-CA" dirty="0"/>
          </a:p>
          <a:p>
            <a:r>
              <a:rPr lang="en-CA" dirty="0"/>
              <a:t>This is read from Ref Centre.</a:t>
            </a:r>
          </a:p>
        </p:txBody>
      </p:sp>
    </p:spTree>
    <p:extLst>
      <p:ext uri="{BB962C8B-B14F-4D97-AF65-F5344CB8AC3E}">
        <p14:creationId xmlns:p14="http://schemas.microsoft.com/office/powerpoint/2010/main" val="58625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4B9201-58B0-83B2-F3F7-6C5BCA20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" y="0"/>
            <a:ext cx="7759809" cy="5078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2297C5-014C-419E-5095-DF60B1909380}"/>
              </a:ext>
            </a:extLst>
          </p:cNvPr>
          <p:cNvSpPr txBox="1"/>
          <p:nvPr/>
        </p:nvSpPr>
        <p:spPr>
          <a:xfrm>
            <a:off x="922718" y="4549676"/>
            <a:ext cx="7346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Setup Menu</a:t>
            </a:r>
          </a:p>
          <a:p>
            <a:endParaRPr lang="en-CA" dirty="0"/>
          </a:p>
          <a:p>
            <a:r>
              <a:rPr lang="en-CA" dirty="0"/>
              <a:t>Now we move to the Set Up menu</a:t>
            </a:r>
          </a:p>
          <a:p>
            <a:endParaRPr lang="en-CA" dirty="0"/>
          </a:p>
          <a:p>
            <a:r>
              <a:rPr lang="en-CA" dirty="0"/>
              <a:t>The 1</a:t>
            </a:r>
            <a:r>
              <a:rPr lang="en-CA" baseline="30000" dirty="0"/>
              <a:t>st</a:t>
            </a:r>
            <a:r>
              <a:rPr lang="en-CA" dirty="0"/>
              <a:t> tool is changing a teams name</a:t>
            </a:r>
          </a:p>
          <a:p>
            <a:endParaRPr lang="en-CA" dirty="0"/>
          </a:p>
          <a:p>
            <a:r>
              <a:rPr lang="en-CA" dirty="0"/>
              <a:t>The Club has the option to adjust team names but please consult with EOSL first to make sure you are following EOSL naming policy</a:t>
            </a:r>
          </a:p>
        </p:txBody>
      </p:sp>
    </p:spTree>
    <p:extLst>
      <p:ext uri="{BB962C8B-B14F-4D97-AF65-F5344CB8AC3E}">
        <p14:creationId xmlns:p14="http://schemas.microsoft.com/office/powerpoint/2010/main" val="27379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C5BC24-AB58-1967-63BB-5565A9036B96}"/>
              </a:ext>
            </a:extLst>
          </p:cNvPr>
          <p:cNvSpPr txBox="1"/>
          <p:nvPr/>
        </p:nvSpPr>
        <p:spPr>
          <a:xfrm>
            <a:off x="7152830" y="1393735"/>
            <a:ext cx="199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club rosters</a:t>
            </a:r>
          </a:p>
          <a:p>
            <a:endParaRPr lang="en-CA" dirty="0"/>
          </a:p>
          <a:p>
            <a:r>
              <a:rPr lang="en-CA" dirty="0"/>
              <a:t>Add players with a CSV file or a single player using the Club Rosters tool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7EB06-3B65-4DCC-0164-362F2CB2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28"/>
            <a:ext cx="7033707" cy="61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9375" y="326410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2262" y="1237595"/>
            <a:ext cx="8821738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located in 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 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AAC0BC-E8B0-DD49-6638-8ADF0F65BC89}"/>
              </a:ext>
            </a:extLst>
          </p:cNvPr>
          <p:cNvSpPr txBox="1"/>
          <p:nvPr/>
        </p:nvSpPr>
        <p:spPr>
          <a:xfrm>
            <a:off x="7078063" y="863126"/>
            <a:ext cx="1931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house league players</a:t>
            </a:r>
          </a:p>
          <a:p>
            <a:endParaRPr lang="en-CA" dirty="0"/>
          </a:p>
          <a:p>
            <a:r>
              <a:rPr lang="en-CA" dirty="0"/>
              <a:t>Clubs can add house league players who can then be called up to a full field  team within their club.</a:t>
            </a:r>
          </a:p>
          <a:p>
            <a:endParaRPr lang="en-CA" dirty="0"/>
          </a:p>
          <a:p>
            <a:r>
              <a:rPr lang="en-CA" dirty="0"/>
              <a:t>This can be done individually or through an CSV file.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84B63-F144-C4D6-DAAC-79CE9DCC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9628"/>
            <a:ext cx="7084958" cy="60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62566-42F4-14BB-5D8B-6AAE5D0267AD}"/>
              </a:ext>
            </a:extLst>
          </p:cNvPr>
          <p:cNvSpPr txBox="1"/>
          <p:nvPr/>
        </p:nvSpPr>
        <p:spPr>
          <a:xfrm>
            <a:off x="7611056" y="1153683"/>
            <a:ext cx="1532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Prior to the schedule being completed, clubs can withdraw a team through the website.</a:t>
            </a:r>
          </a:p>
          <a:p>
            <a:endParaRPr lang="en-CA" dirty="0"/>
          </a:p>
          <a:p>
            <a:r>
              <a:rPr lang="en-CA" dirty="0"/>
              <a:t>Click on the withdraw button.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25FF3-F304-7377-0949-DD187BE3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546"/>
            <a:ext cx="7611056" cy="54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B76F5-9F8C-54FC-F69E-CE1A353F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9"/>
            <a:ext cx="7944959" cy="576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62566-42F4-14BB-5D8B-6AAE5D0267AD}"/>
              </a:ext>
            </a:extLst>
          </p:cNvPr>
          <p:cNvSpPr txBox="1"/>
          <p:nvPr/>
        </p:nvSpPr>
        <p:spPr>
          <a:xfrm>
            <a:off x="7281017" y="2418461"/>
            <a:ext cx="193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Manage your profile on the My Profile page.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21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9E4E9-CF39-037D-0A88-E622CC7B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720"/>
            <a:ext cx="7025769" cy="5845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AE961-1021-9819-E70D-C35C1300B05C}"/>
              </a:ext>
            </a:extLst>
          </p:cNvPr>
          <p:cNvSpPr txBox="1"/>
          <p:nvPr/>
        </p:nvSpPr>
        <p:spPr>
          <a:xfrm>
            <a:off x="7212650" y="1016950"/>
            <a:ext cx="193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Manage your club profile and club officials on the Club Details page.</a:t>
            </a:r>
          </a:p>
          <a:p>
            <a:endParaRPr lang="en-CA" dirty="0"/>
          </a:p>
          <a:p>
            <a:r>
              <a:rPr lang="en-CA" dirty="0"/>
              <a:t>Use the pencil icon to update a club official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>
            <a:off x="6669448" y="3325274"/>
            <a:ext cx="1013221" cy="12394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4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0C5F0E-A29D-A774-0889-12BA11DB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63"/>
            <a:ext cx="7335981" cy="6170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AE961-1021-9819-E70D-C35C1300B05C}"/>
              </a:ext>
            </a:extLst>
          </p:cNvPr>
          <p:cNvSpPr txBox="1"/>
          <p:nvPr/>
        </p:nvSpPr>
        <p:spPr>
          <a:xfrm>
            <a:off x="7335980" y="1016950"/>
            <a:ext cx="1808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Schedule Menu</a:t>
            </a:r>
          </a:p>
          <a:p>
            <a:endParaRPr lang="en-CA" dirty="0"/>
          </a:p>
          <a:p>
            <a:r>
              <a:rPr lang="en-CA" dirty="0"/>
              <a:t>Clubs can view their schedule for the season</a:t>
            </a:r>
          </a:p>
          <a:p>
            <a:endParaRPr lang="en-CA" dirty="0"/>
          </a:p>
          <a:p>
            <a:r>
              <a:rPr lang="en-CA" dirty="0"/>
              <a:t>Click here to export to Excel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>
            <a:off x="7335979" y="3325274"/>
            <a:ext cx="430698" cy="14689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F1AA3-206D-01A3-90B0-54D7047E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33"/>
            <a:ext cx="7267910" cy="6086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9EEC7-0667-25CD-7F7E-6DD18FEDDAAE}"/>
              </a:ext>
            </a:extLst>
          </p:cNvPr>
          <p:cNvSpPr txBox="1"/>
          <p:nvPr/>
        </p:nvSpPr>
        <p:spPr>
          <a:xfrm>
            <a:off x="7267910" y="1016950"/>
            <a:ext cx="1653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Before you can modify your TBD games, you need to add your fields.</a:t>
            </a:r>
          </a:p>
          <a:p>
            <a:endParaRPr lang="en-CA" dirty="0"/>
          </a:p>
          <a:p>
            <a:r>
              <a:rPr lang="en-CA" dirty="0"/>
              <a:t>Click on Our Fields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13600A-7EB3-E63B-16D2-0CC739D7C46B}"/>
              </a:ext>
            </a:extLst>
          </p:cNvPr>
          <p:cNvCxnSpPr>
            <a:cxnSpLocks/>
          </p:cNvCxnSpPr>
          <p:nvPr/>
        </p:nvCxnSpPr>
        <p:spPr>
          <a:xfrm flipH="1">
            <a:off x="2093720" y="2982482"/>
            <a:ext cx="5247117" cy="3427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7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7BCD1C-BFE8-D20B-997A-AA9501E81AAE}"/>
              </a:ext>
            </a:extLst>
          </p:cNvPr>
          <p:cNvSpPr txBox="1"/>
          <p:nvPr/>
        </p:nvSpPr>
        <p:spPr>
          <a:xfrm>
            <a:off x="6440119" y="380822"/>
            <a:ext cx="2558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All fields within the EODSA are listed.</a:t>
            </a:r>
          </a:p>
          <a:p>
            <a:endParaRPr lang="en-CA" dirty="0"/>
          </a:p>
          <a:p>
            <a:r>
              <a:rPr lang="en-CA" dirty="0"/>
              <a:t>Click on the field name to move it over to your field list.</a:t>
            </a:r>
          </a:p>
          <a:p>
            <a:endParaRPr lang="en-CA" dirty="0"/>
          </a:p>
          <a:p>
            <a:r>
              <a:rPr lang="en-CA" dirty="0"/>
              <a:t>You can type in your field name to find them quickly.</a:t>
            </a:r>
          </a:p>
          <a:p>
            <a:endParaRPr lang="en-CA" dirty="0"/>
          </a:p>
          <a:p>
            <a:r>
              <a:rPr lang="en-CA" dirty="0"/>
              <a:t>Be sure to Save your field selections.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9EA36-EC86-E020-5C1D-B010772E4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28"/>
            <a:ext cx="6440119" cy="59872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1CE396-9753-3C6B-A271-39ED88D62153}"/>
              </a:ext>
            </a:extLst>
          </p:cNvPr>
          <p:cNvCxnSpPr>
            <a:cxnSpLocks/>
          </p:cNvCxnSpPr>
          <p:nvPr/>
        </p:nvCxnSpPr>
        <p:spPr>
          <a:xfrm flipH="1">
            <a:off x="3905428" y="3997536"/>
            <a:ext cx="2657742" cy="18563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5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880120-7B10-119C-0B1A-A87D70843FB2}"/>
              </a:ext>
            </a:extLst>
          </p:cNvPr>
          <p:cNvSpPr txBox="1"/>
          <p:nvPr/>
        </p:nvSpPr>
        <p:spPr>
          <a:xfrm>
            <a:off x="1721977" y="5446342"/>
            <a:ext cx="57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 can set a teams home field by clicking the pencil.  All games will be updated to this field and kick off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25F5F-6D86-AE4B-B405-56EA571F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44" y="103740"/>
            <a:ext cx="7383511" cy="47638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FE55E2-29B5-D400-DF74-51299B4F87BB}"/>
              </a:ext>
            </a:extLst>
          </p:cNvPr>
          <p:cNvCxnSpPr>
            <a:cxnSpLocks/>
          </p:cNvCxnSpPr>
          <p:nvPr/>
        </p:nvCxnSpPr>
        <p:spPr>
          <a:xfrm flipV="1">
            <a:off x="6050422" y="3512321"/>
            <a:ext cx="1692067" cy="19340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26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B0FF1-4E39-C56C-5F24-4AD291FF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6" y="173785"/>
            <a:ext cx="8078327" cy="4801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CD2A2-19E3-3A26-593A-A08CF3ADBC2F}"/>
              </a:ext>
            </a:extLst>
          </p:cNvPr>
          <p:cNvSpPr txBox="1"/>
          <p:nvPr/>
        </p:nvSpPr>
        <p:spPr>
          <a:xfrm>
            <a:off x="2305230" y="4569692"/>
            <a:ext cx="46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To edit an individual game listed as TBD, click on the pencil.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BD1E89-FFFC-B616-B71A-6BCA335D6278}"/>
              </a:ext>
            </a:extLst>
          </p:cNvPr>
          <p:cNvCxnSpPr>
            <a:cxnSpLocks/>
          </p:cNvCxnSpPr>
          <p:nvPr/>
        </p:nvCxnSpPr>
        <p:spPr>
          <a:xfrm flipV="1">
            <a:off x="6828090" y="3589234"/>
            <a:ext cx="1333144" cy="9804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8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AC426-ADC6-8342-872C-0A6B349F14A5}"/>
              </a:ext>
            </a:extLst>
          </p:cNvPr>
          <p:cNvSpPr txBox="1"/>
          <p:nvPr/>
        </p:nvSpPr>
        <p:spPr>
          <a:xfrm>
            <a:off x="1042586" y="5121603"/>
            <a:ext cx="7058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Choose the field from your list and change the kick off if required.</a:t>
            </a:r>
          </a:p>
          <a:p>
            <a:endParaRPr lang="en-CA" dirty="0"/>
          </a:p>
          <a:p>
            <a:r>
              <a:rPr lang="en-CA" dirty="0"/>
              <a:t>You have the ability to email both teams by checking the box.</a:t>
            </a:r>
          </a:p>
          <a:p>
            <a:endParaRPr lang="en-CA" dirty="0"/>
          </a:p>
          <a:p>
            <a:r>
              <a:rPr lang="en-CA" dirty="0"/>
              <a:t>Click submit to make the update.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F693E-F6DD-26E4-D7FC-3DAE0F87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2" y="116349"/>
            <a:ext cx="801164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9375" y="326410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EOSL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2" y="1348562"/>
            <a:ext cx="6191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813038-6E3B-1E08-6EA8-7306E60A3F49}"/>
              </a:ext>
            </a:extLst>
          </p:cNvPr>
          <p:cNvSpPr txBox="1"/>
          <p:nvPr/>
        </p:nvSpPr>
        <p:spPr>
          <a:xfrm>
            <a:off x="6780420" y="755243"/>
            <a:ext cx="2226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Reports Menu</a:t>
            </a:r>
          </a:p>
          <a:p>
            <a:endParaRPr lang="en-CA" dirty="0"/>
          </a:p>
          <a:p>
            <a:r>
              <a:rPr lang="en-CA" dirty="0"/>
              <a:t>The reports menu  provides some helpful reports to assist the clubs with overseeing their teams.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 season overview provides a summary of games, discipline, call ups and referees.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8D324-D724-62C6-C2FE-810F4F00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8"/>
            <a:ext cx="6780420" cy="52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6AFA8-70C9-0F2F-8A10-60CB97B7D074}"/>
              </a:ext>
            </a:extLst>
          </p:cNvPr>
          <p:cNvSpPr txBox="1"/>
          <p:nvPr/>
        </p:nvSpPr>
        <p:spPr>
          <a:xfrm>
            <a:off x="1409333" y="5315484"/>
            <a:ext cx="6325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Team list shows all teams within the club and which division they are playing in.</a:t>
            </a:r>
          </a:p>
          <a:p>
            <a:endParaRPr lang="en-CA" dirty="0"/>
          </a:p>
          <a:p>
            <a:r>
              <a:rPr lang="en-CA" dirty="0"/>
              <a:t>Teams activated, roster numbers (full sided only) and number of staff activated on the team are listed.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81F15-93C7-D04C-24BE-685E257A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6" y="119852"/>
            <a:ext cx="7957867" cy="51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9EF65-6A26-0862-2B8E-0A958CCEEE42}"/>
              </a:ext>
            </a:extLst>
          </p:cNvPr>
          <p:cNvSpPr txBox="1"/>
          <p:nvPr/>
        </p:nvSpPr>
        <p:spPr>
          <a:xfrm>
            <a:off x="7041735" y="658027"/>
            <a:ext cx="193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Rosters for full field teams can be seen on the Roster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A3E81-DCC1-A3B8-7B9A-F86BA0C2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23"/>
            <a:ext cx="7086522" cy="58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EFA17-483F-A905-0405-1F9A846EDC06}"/>
              </a:ext>
            </a:extLst>
          </p:cNvPr>
          <p:cNvSpPr txBox="1"/>
          <p:nvPr/>
        </p:nvSpPr>
        <p:spPr>
          <a:xfrm>
            <a:off x="7701706" y="1333144"/>
            <a:ext cx="1442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Team discipline per team is listed in the discipline report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6EF02-3F30-0638-98DF-E829B14C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74"/>
            <a:ext cx="7701706" cy="5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3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19F945-E840-A370-C2A0-EFEB374A93D1}"/>
              </a:ext>
            </a:extLst>
          </p:cNvPr>
          <p:cNvSpPr txBox="1"/>
          <p:nvPr/>
        </p:nvSpPr>
        <p:spPr>
          <a:xfrm>
            <a:off x="3156993" y="5127477"/>
            <a:ext cx="283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Team fines are listed.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214C4-D4E6-1CD2-23DB-29A7407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20" y="223800"/>
            <a:ext cx="8125959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0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22FC86-036E-373D-7082-67F9D0EB3494}"/>
              </a:ext>
            </a:extLst>
          </p:cNvPr>
          <p:cNvSpPr txBox="1"/>
          <p:nvPr/>
        </p:nvSpPr>
        <p:spPr>
          <a:xfrm>
            <a:off x="7674122" y="1333144"/>
            <a:ext cx="1469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Suspensions are listed for all players and staff within the club.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5A09B-E672-6BA5-3E56-0CA826EB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679"/>
            <a:ext cx="7674123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4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9521" y="872837"/>
            <a:ext cx="181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view the</a:t>
            </a:r>
          </a:p>
          <a:p>
            <a:r>
              <a:rPr lang="en-US" dirty="0"/>
              <a:t>suspension letter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" y="61477"/>
            <a:ext cx="7228571" cy="5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6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88A2CD-925C-E315-D3E0-C4795CB0E6AC}"/>
              </a:ext>
            </a:extLst>
          </p:cNvPr>
          <p:cNvSpPr txBox="1"/>
          <p:nvPr/>
        </p:nvSpPr>
        <p:spPr>
          <a:xfrm>
            <a:off x="7511510" y="1093862"/>
            <a:ext cx="1632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Red cards received by players or team staff within the club are listed.</a:t>
            </a:r>
          </a:p>
          <a:p>
            <a:endParaRPr lang="en-CA" dirty="0"/>
          </a:p>
          <a:p>
            <a:r>
              <a:rPr lang="en-CA" dirty="0"/>
              <a:t>Clubs have the ability to read the card.  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21D89-3F5B-01D4-F99F-CE35E8016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97"/>
            <a:ext cx="7511511" cy="51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A3DFD7-764D-EB65-BAF2-6FD9855345B0}"/>
              </a:ext>
            </a:extLst>
          </p:cNvPr>
          <p:cNvSpPr txBox="1"/>
          <p:nvPr/>
        </p:nvSpPr>
        <p:spPr>
          <a:xfrm>
            <a:off x="7068536" y="1333144"/>
            <a:ext cx="1921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Call ups requested by teams will be listed here. </a:t>
            </a:r>
          </a:p>
          <a:p>
            <a:endParaRPr lang="en-CA" dirty="0"/>
          </a:p>
          <a:p>
            <a:r>
              <a:rPr lang="en-CA" dirty="0"/>
              <a:t>Clubs must approve or decline the call 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03BE6-CFD8-02DC-7560-D5C2DDE4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58"/>
            <a:ext cx="7068536" cy="65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4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B28985-03CE-EE5E-C0CE-E36AC5F7F016}"/>
              </a:ext>
            </a:extLst>
          </p:cNvPr>
          <p:cNvSpPr txBox="1"/>
          <p:nvPr/>
        </p:nvSpPr>
        <p:spPr>
          <a:xfrm>
            <a:off x="2018019" y="5086430"/>
            <a:ext cx="510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Contact Menu</a:t>
            </a:r>
          </a:p>
          <a:p>
            <a:endParaRPr lang="en-CA" dirty="0"/>
          </a:p>
          <a:p>
            <a:r>
              <a:rPr lang="en-CA" dirty="0"/>
              <a:t>Team officials are listed with emails, phone number and position they hold within the team.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3EFE7-5E5F-4A4B-1090-C1B31D00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3" y="113686"/>
            <a:ext cx="78782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58" y="326410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230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072" y="5207414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8917" y="5207413"/>
            <a:ext cx="152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Create club rosters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16726" y="5160788"/>
            <a:ext cx="175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Manage reschedules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571" y="5099465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21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1221199" y="311727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43220" y="312835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5979" y="3131126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13433" y="3125582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38" y="3335948"/>
            <a:ext cx="1241090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0" y="3302000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04" y="3345874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427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156" y="1542675"/>
            <a:ext cx="231428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6764" y="1421476"/>
            <a:ext cx="18390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also look </a:t>
            </a:r>
          </a:p>
          <a:p>
            <a:r>
              <a:rPr lang="en-US" dirty="0"/>
              <a:t>up the contact</a:t>
            </a:r>
          </a:p>
          <a:p>
            <a:r>
              <a:rPr lang="en-US" dirty="0"/>
              <a:t>information for</a:t>
            </a:r>
          </a:p>
          <a:p>
            <a:r>
              <a:rPr lang="en-US" dirty="0"/>
              <a:t>staff from other </a:t>
            </a:r>
          </a:p>
          <a:p>
            <a:r>
              <a:rPr lang="en-US" dirty="0"/>
              <a:t>clubs.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3B1D4-04C4-D2D7-A323-4E0D02F4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02"/>
            <a:ext cx="7449033" cy="60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4427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08" y="1517998"/>
            <a:ext cx="2304762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0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58" y="326410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230" y="4730133"/>
            <a:ext cx="788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	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072" y="5207414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8917" y="5207413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16726" y="5160788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571" y="5099465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21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1221199" y="311727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43220" y="312835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5979" y="3131126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13433" y="3125582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38" y="3335948"/>
            <a:ext cx="1241090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95" y="3344257"/>
            <a:ext cx="1235750" cy="12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6" y="3335948"/>
            <a:ext cx="1232106" cy="1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E741A-0AE0-25B9-811E-C66AB751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2" y="813152"/>
            <a:ext cx="8811855" cy="575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095" y="290945"/>
            <a:ext cx="389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Club staff log into the club module here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999290" y="660277"/>
            <a:ext cx="948583" cy="6557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5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836" y="5513675"/>
            <a:ext cx="677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in using the email address and password that you have been given.</a:t>
            </a:r>
          </a:p>
          <a:p>
            <a:endParaRPr lang="en-US" dirty="0"/>
          </a:p>
          <a:p>
            <a:r>
              <a:rPr lang="en-US" dirty="0"/>
              <a:t>Use the “Forgot you password?” to reset your password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C68EC-B8BE-6907-E2FA-BBF868F0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182466"/>
            <a:ext cx="8716591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CA5D0-EADF-BCD1-554F-8B67699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" y="343968"/>
            <a:ext cx="7513207" cy="6170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7872152" y="3109422"/>
            <a:ext cx="114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club module</a:t>
            </a:r>
          </a:p>
          <a:p>
            <a:r>
              <a:rPr lang="en-CA" dirty="0"/>
              <a:t>has 5 menus</a:t>
            </a:r>
          </a:p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69213" y="1747306"/>
            <a:ext cx="6569075" cy="5070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 flipV="1">
            <a:off x="4460905" y="2401368"/>
            <a:ext cx="3324314" cy="10276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>
            <a:off x="1439341" y="1521151"/>
            <a:ext cx="643281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7872151" y="1257408"/>
            <a:ext cx="114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club</a:t>
            </a:r>
          </a:p>
          <a:p>
            <a:r>
              <a:rPr lang="en-CA" dirty="0"/>
              <a:t>name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1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9F959-F541-2406-B4BF-77F245B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7" y="170766"/>
            <a:ext cx="7860161" cy="6516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7872152" y="3084022"/>
            <a:ext cx="1213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 the 3</a:t>
            </a:r>
          </a:p>
          <a:p>
            <a:r>
              <a:rPr lang="en-CA" dirty="0"/>
              <a:t>bars to see</a:t>
            </a:r>
          </a:p>
          <a:p>
            <a:r>
              <a:rPr lang="en-CA" dirty="0"/>
              <a:t>the tools in each menu</a:t>
            </a:r>
          </a:p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17939" y="2092554"/>
            <a:ext cx="2507210" cy="34793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 flipV="1">
            <a:off x="1025495" y="1968646"/>
            <a:ext cx="6846658" cy="16972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3814</TotalTime>
  <Words>822</Words>
  <Application>Microsoft Office PowerPoint</Application>
  <PresentationFormat>On-screen Show (4:3)</PresentationFormat>
  <Paragraphs>139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Dinsdale</dc:creator>
  <cp:lastModifiedBy>Dawn Dinsdale</cp:lastModifiedBy>
  <cp:revision>58</cp:revision>
  <dcterms:created xsi:type="dcterms:W3CDTF">2023-05-02T17:16:03Z</dcterms:created>
  <dcterms:modified xsi:type="dcterms:W3CDTF">2024-04-11T17:31:15Z</dcterms:modified>
</cp:coreProperties>
</file>