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318" r:id="rId4"/>
    <p:sldId id="261" r:id="rId5"/>
    <p:sldId id="317" r:id="rId6"/>
    <p:sldId id="319" r:id="rId7"/>
    <p:sldId id="320" r:id="rId8"/>
    <p:sldId id="263" r:id="rId9"/>
    <p:sldId id="264" r:id="rId10"/>
    <p:sldId id="266" r:id="rId11"/>
    <p:sldId id="267" r:id="rId12"/>
    <p:sldId id="268" r:id="rId13"/>
    <p:sldId id="269" r:id="rId14"/>
    <p:sldId id="323" r:id="rId15"/>
    <p:sldId id="322" r:id="rId16"/>
    <p:sldId id="324" r:id="rId17"/>
    <p:sldId id="325" r:id="rId18"/>
    <p:sldId id="298" r:id="rId19"/>
    <p:sldId id="326" r:id="rId20"/>
    <p:sldId id="327" r:id="rId21"/>
    <p:sldId id="328" r:id="rId22"/>
    <p:sldId id="299" r:id="rId23"/>
    <p:sldId id="311" r:id="rId24"/>
    <p:sldId id="329" r:id="rId25"/>
    <p:sldId id="330" r:id="rId26"/>
    <p:sldId id="331" r:id="rId27"/>
    <p:sldId id="335" r:id="rId28"/>
    <p:sldId id="332" r:id="rId29"/>
    <p:sldId id="333" r:id="rId30"/>
    <p:sldId id="297" r:id="rId31"/>
    <p:sldId id="334"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A15A40-D99A-4783-6F5A-36539F94F656}" name="Vicki Lowe" initials="VL" userId="9e012a2d06db68e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8F2A48-4822-4A1A-9878-3DF0D21FCB8A}" v="38" dt="2025-05-13T16:11:57.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3" d="100"/>
          <a:sy n="93" d="100"/>
        </p:scale>
        <p:origin x="113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Dinsdale" userId="41f7eddd44b7c622" providerId="LiveId" clId="{B68F2A48-4822-4A1A-9878-3DF0D21FCB8A}"/>
    <pc:docChg chg="undo custSel addSld delSld modSld sldOrd">
      <pc:chgData name="Dawn Dinsdale" userId="41f7eddd44b7c622" providerId="LiveId" clId="{B68F2A48-4822-4A1A-9878-3DF0D21FCB8A}" dt="2025-05-14T16:00:03.599" v="1656" actId="27636"/>
      <pc:docMkLst>
        <pc:docMk/>
      </pc:docMkLst>
      <pc:sldChg chg="addSp delSp modSp mod">
        <pc:chgData name="Dawn Dinsdale" userId="41f7eddd44b7c622" providerId="LiveId" clId="{B68F2A48-4822-4A1A-9878-3DF0D21FCB8A}" dt="2025-05-02T19:01:39.386" v="19" actId="1076"/>
        <pc:sldMkLst>
          <pc:docMk/>
          <pc:sldMk cId="10828510" sldId="256"/>
        </pc:sldMkLst>
        <pc:spChg chg="mod">
          <ac:chgData name="Dawn Dinsdale" userId="41f7eddd44b7c622" providerId="LiveId" clId="{B68F2A48-4822-4A1A-9878-3DF0D21FCB8A}" dt="2025-05-02T18:57:37.781" v="10" actId="20577"/>
          <ac:spMkLst>
            <pc:docMk/>
            <pc:sldMk cId="10828510" sldId="256"/>
            <ac:spMk id="5" creationId="{00000000-0000-0000-0000-000000000000}"/>
          </ac:spMkLst>
        </pc:spChg>
        <pc:picChg chg="mod">
          <ac:chgData name="Dawn Dinsdale" userId="41f7eddd44b7c622" providerId="LiveId" clId="{B68F2A48-4822-4A1A-9878-3DF0D21FCB8A}" dt="2025-05-02T19:01:39.386" v="19" actId="1076"/>
          <ac:picMkLst>
            <pc:docMk/>
            <pc:sldMk cId="10828510" sldId="256"/>
            <ac:picMk id="3" creationId="{80100506-5FE5-1221-9DAE-3CFA1015E15B}"/>
          </ac:picMkLst>
        </pc:picChg>
        <pc:picChg chg="add mod">
          <ac:chgData name="Dawn Dinsdale" userId="41f7eddd44b7c622" providerId="LiveId" clId="{B68F2A48-4822-4A1A-9878-3DF0D21FCB8A}" dt="2025-05-02T19:01:33.914" v="17" actId="1076"/>
          <ac:picMkLst>
            <pc:docMk/>
            <pc:sldMk cId="10828510" sldId="256"/>
            <ac:picMk id="4" creationId="{86C80C41-87FB-B270-E553-26FDF1E6DA68}"/>
          </ac:picMkLst>
        </pc:picChg>
      </pc:sldChg>
      <pc:sldChg chg="addSp delSp modSp mod">
        <pc:chgData name="Dawn Dinsdale" userId="41f7eddd44b7c622" providerId="LiveId" clId="{B68F2A48-4822-4A1A-9878-3DF0D21FCB8A}" dt="2025-05-02T19:04:29.024" v="56" actId="5793"/>
        <pc:sldMkLst>
          <pc:docMk/>
          <pc:sldMk cId="921131796" sldId="261"/>
        </pc:sldMkLst>
        <pc:spChg chg="mod">
          <ac:chgData name="Dawn Dinsdale" userId="41f7eddd44b7c622" providerId="LiveId" clId="{B68F2A48-4822-4A1A-9878-3DF0D21FCB8A}" dt="2025-05-02T19:02:05.533" v="21" actId="20577"/>
          <ac:spMkLst>
            <pc:docMk/>
            <pc:sldMk cId="921131796" sldId="261"/>
            <ac:spMk id="2" creationId="{00000000-0000-0000-0000-000000000000}"/>
          </ac:spMkLst>
        </pc:spChg>
        <pc:spChg chg="mod">
          <ac:chgData name="Dawn Dinsdale" userId="41f7eddd44b7c622" providerId="LiveId" clId="{B68F2A48-4822-4A1A-9878-3DF0D21FCB8A}" dt="2025-05-02T19:04:29.024" v="56" actId="5793"/>
          <ac:spMkLst>
            <pc:docMk/>
            <pc:sldMk cId="921131796" sldId="261"/>
            <ac:spMk id="4" creationId="{00000000-0000-0000-0000-000000000000}"/>
          </ac:spMkLst>
        </pc:spChg>
        <pc:picChg chg="mod">
          <ac:chgData name="Dawn Dinsdale" userId="41f7eddd44b7c622" providerId="LiveId" clId="{B68F2A48-4822-4A1A-9878-3DF0D21FCB8A}" dt="2025-05-02T19:02:46.486" v="33" actId="1076"/>
          <ac:picMkLst>
            <pc:docMk/>
            <pc:sldMk cId="921131796" sldId="261"/>
            <ac:picMk id="6" creationId="{00000000-0000-0000-0000-000000000000}"/>
          </ac:picMkLst>
        </pc:picChg>
        <pc:picChg chg="add mod ord">
          <ac:chgData name="Dawn Dinsdale" userId="41f7eddd44b7c622" providerId="LiveId" clId="{B68F2A48-4822-4A1A-9878-3DF0D21FCB8A}" dt="2025-05-02T19:02:39.035" v="32" actId="166"/>
          <ac:picMkLst>
            <pc:docMk/>
            <pc:sldMk cId="921131796" sldId="261"/>
            <ac:picMk id="7" creationId="{15BBAFF3-7206-F81C-AFE7-3C4F0CBD950B}"/>
          </ac:picMkLst>
        </pc:picChg>
      </pc:sldChg>
      <pc:sldChg chg="modSp mod">
        <pc:chgData name="Dawn Dinsdale" userId="41f7eddd44b7c622" providerId="LiveId" clId="{B68F2A48-4822-4A1A-9878-3DF0D21FCB8A}" dt="2025-05-02T19:09:52.121" v="62" actId="20577"/>
        <pc:sldMkLst>
          <pc:docMk/>
          <pc:sldMk cId="1833913150" sldId="263"/>
        </pc:sldMkLst>
        <pc:spChg chg="mod">
          <ac:chgData name="Dawn Dinsdale" userId="41f7eddd44b7c622" providerId="LiveId" clId="{B68F2A48-4822-4A1A-9878-3DF0D21FCB8A}" dt="2025-05-02T19:09:52.121" v="62" actId="20577"/>
          <ac:spMkLst>
            <pc:docMk/>
            <pc:sldMk cId="1833913150" sldId="263"/>
            <ac:spMk id="11" creationId="{00000000-0000-0000-0000-000000000000}"/>
          </ac:spMkLst>
        </pc:spChg>
      </pc:sldChg>
      <pc:sldChg chg="addSp delSp modSp mod">
        <pc:chgData name="Dawn Dinsdale" userId="41f7eddd44b7c622" providerId="LiveId" clId="{B68F2A48-4822-4A1A-9878-3DF0D21FCB8A}" dt="2025-05-13T13:49:08.024" v="75" actId="14100"/>
        <pc:sldMkLst>
          <pc:docMk/>
          <pc:sldMk cId="3896983950" sldId="266"/>
        </pc:sldMkLst>
        <pc:spChg chg="del">
          <ac:chgData name="Dawn Dinsdale" userId="41f7eddd44b7c622" providerId="LiveId" clId="{B68F2A48-4822-4A1A-9878-3DF0D21FCB8A}" dt="2025-05-13T13:48:28.404" v="63" actId="478"/>
          <ac:spMkLst>
            <pc:docMk/>
            <pc:sldMk cId="3896983950" sldId="266"/>
            <ac:spMk id="3" creationId="{00000000-0000-0000-0000-000000000000}"/>
          </ac:spMkLst>
        </pc:spChg>
        <pc:spChg chg="add mod">
          <ac:chgData name="Dawn Dinsdale" userId="41f7eddd44b7c622" providerId="LiveId" clId="{B68F2A48-4822-4A1A-9878-3DF0D21FCB8A}" dt="2025-05-13T13:49:02.415" v="74" actId="20577"/>
          <ac:spMkLst>
            <pc:docMk/>
            <pc:sldMk cId="3896983950" sldId="266"/>
            <ac:spMk id="4" creationId="{653EB8F1-5238-9E4A-5FE9-464DE4FDD401}"/>
          </ac:spMkLst>
        </pc:spChg>
        <pc:picChg chg="add mod">
          <ac:chgData name="Dawn Dinsdale" userId="41f7eddd44b7c622" providerId="LiveId" clId="{B68F2A48-4822-4A1A-9878-3DF0D21FCB8A}" dt="2025-05-13T13:48:43.912" v="67" actId="1076"/>
          <ac:picMkLst>
            <pc:docMk/>
            <pc:sldMk cId="3896983950" sldId="266"/>
            <ac:picMk id="2" creationId="{16CABF27-23A6-1EE0-71C9-3BA16B6FA98D}"/>
          </ac:picMkLst>
        </pc:picChg>
        <pc:picChg chg="del">
          <ac:chgData name="Dawn Dinsdale" userId="41f7eddd44b7c622" providerId="LiveId" clId="{B68F2A48-4822-4A1A-9878-3DF0D21FCB8A}" dt="2025-05-13T13:48:28.404" v="63" actId="478"/>
          <ac:picMkLst>
            <pc:docMk/>
            <pc:sldMk cId="3896983950" sldId="266"/>
            <ac:picMk id="8" creationId="{41CB4CE6-2499-D203-ACB1-5E4865B4E37D}"/>
          </ac:picMkLst>
        </pc:picChg>
        <pc:cxnChg chg="del">
          <ac:chgData name="Dawn Dinsdale" userId="41f7eddd44b7c622" providerId="LiveId" clId="{B68F2A48-4822-4A1A-9878-3DF0D21FCB8A}" dt="2025-05-13T13:48:28.404" v="63" actId="478"/>
          <ac:cxnSpMkLst>
            <pc:docMk/>
            <pc:sldMk cId="3896983950" sldId="266"/>
            <ac:cxnSpMk id="5" creationId="{00000000-0000-0000-0000-000000000000}"/>
          </ac:cxnSpMkLst>
        </pc:cxnChg>
        <pc:cxnChg chg="add mod">
          <ac:chgData name="Dawn Dinsdale" userId="41f7eddd44b7c622" providerId="LiveId" clId="{B68F2A48-4822-4A1A-9878-3DF0D21FCB8A}" dt="2025-05-13T13:49:08.024" v="75" actId="14100"/>
          <ac:cxnSpMkLst>
            <pc:docMk/>
            <pc:sldMk cId="3896983950" sldId="266"/>
            <ac:cxnSpMk id="6" creationId="{F3524864-CF1E-39EE-0B82-84F5E544111F}"/>
          </ac:cxnSpMkLst>
        </pc:cxnChg>
      </pc:sldChg>
      <pc:sldChg chg="addSp delSp modSp mod">
        <pc:chgData name="Dawn Dinsdale" userId="41f7eddd44b7c622" providerId="LiveId" clId="{B68F2A48-4822-4A1A-9878-3DF0D21FCB8A}" dt="2025-05-13T13:50:10.833" v="84" actId="14100"/>
        <pc:sldMkLst>
          <pc:docMk/>
          <pc:sldMk cId="2292883056" sldId="267"/>
        </pc:sldMkLst>
        <pc:spChg chg="add mod">
          <ac:chgData name="Dawn Dinsdale" userId="41f7eddd44b7c622" providerId="LiveId" clId="{B68F2A48-4822-4A1A-9878-3DF0D21FCB8A}" dt="2025-05-13T13:49:29.052" v="77"/>
          <ac:spMkLst>
            <pc:docMk/>
            <pc:sldMk cId="2292883056" sldId="267"/>
            <ac:spMk id="3" creationId="{60FF5988-E713-14BB-B096-3EBA8BE13E9F}"/>
          </ac:spMkLst>
        </pc:spChg>
        <pc:spChg chg="del">
          <ac:chgData name="Dawn Dinsdale" userId="41f7eddd44b7c622" providerId="LiveId" clId="{B68F2A48-4822-4A1A-9878-3DF0D21FCB8A}" dt="2025-05-13T13:49:28.402" v="76" actId="478"/>
          <ac:spMkLst>
            <pc:docMk/>
            <pc:sldMk cId="2292883056" sldId="267"/>
            <ac:spMk id="4" creationId="{CD609F34-1A97-9B1F-83BD-A50AF73D5024}"/>
          </ac:spMkLst>
        </pc:spChg>
        <pc:spChg chg="del">
          <ac:chgData name="Dawn Dinsdale" userId="41f7eddd44b7c622" providerId="LiveId" clId="{B68F2A48-4822-4A1A-9878-3DF0D21FCB8A}" dt="2025-05-13T13:49:28.402" v="76" actId="478"/>
          <ac:spMkLst>
            <pc:docMk/>
            <pc:sldMk cId="2292883056" sldId="267"/>
            <ac:spMk id="6" creationId="{00000000-0000-0000-0000-000000000000}"/>
          </ac:spMkLst>
        </pc:spChg>
        <pc:spChg chg="add mod">
          <ac:chgData name="Dawn Dinsdale" userId="41f7eddd44b7c622" providerId="LiveId" clId="{B68F2A48-4822-4A1A-9878-3DF0D21FCB8A}" dt="2025-05-13T13:50:10.833" v="84" actId="14100"/>
          <ac:spMkLst>
            <pc:docMk/>
            <pc:sldMk cId="2292883056" sldId="267"/>
            <ac:spMk id="7" creationId="{220CD031-56B0-54D7-DED8-2745F98F4B94}"/>
          </ac:spMkLst>
        </pc:spChg>
        <pc:picChg chg="del">
          <ac:chgData name="Dawn Dinsdale" userId="41f7eddd44b7c622" providerId="LiveId" clId="{B68F2A48-4822-4A1A-9878-3DF0D21FCB8A}" dt="2025-05-13T13:49:28.402" v="76" actId="478"/>
          <ac:picMkLst>
            <pc:docMk/>
            <pc:sldMk cId="2292883056" sldId="267"/>
            <ac:picMk id="2" creationId="{5C14AADB-71D5-92D9-5B47-35C07241E069}"/>
          </ac:picMkLst>
        </pc:picChg>
        <pc:picChg chg="add mod ord">
          <ac:chgData name="Dawn Dinsdale" userId="41f7eddd44b7c622" providerId="LiveId" clId="{B68F2A48-4822-4A1A-9878-3DF0D21FCB8A}" dt="2025-05-13T13:49:53.039" v="82" actId="14100"/>
          <ac:picMkLst>
            <pc:docMk/>
            <pc:sldMk cId="2292883056" sldId="267"/>
            <ac:picMk id="9" creationId="{FC23BDB5-AF4E-1831-5D02-385B2AF30106}"/>
          </ac:picMkLst>
        </pc:picChg>
        <pc:cxnChg chg="del">
          <ac:chgData name="Dawn Dinsdale" userId="41f7eddd44b7c622" providerId="LiveId" clId="{B68F2A48-4822-4A1A-9878-3DF0D21FCB8A}" dt="2025-05-13T13:49:28.402" v="76" actId="478"/>
          <ac:cxnSpMkLst>
            <pc:docMk/>
            <pc:sldMk cId="2292883056" sldId="267"/>
            <ac:cxnSpMk id="5" creationId="{A8CAE9D1-71B8-3696-EC86-D01D85529810}"/>
          </ac:cxnSpMkLst>
        </pc:cxnChg>
        <pc:cxnChg chg="add mod">
          <ac:chgData name="Dawn Dinsdale" userId="41f7eddd44b7c622" providerId="LiveId" clId="{B68F2A48-4822-4A1A-9878-3DF0D21FCB8A}" dt="2025-05-13T13:49:29.052" v="77"/>
          <ac:cxnSpMkLst>
            <pc:docMk/>
            <pc:sldMk cId="2292883056" sldId="267"/>
            <ac:cxnSpMk id="8" creationId="{DE46E168-1C04-CF82-57F6-9A57BB0CF226}"/>
          </ac:cxnSpMkLst>
        </pc:cxnChg>
      </pc:sldChg>
      <pc:sldChg chg="addSp delSp modSp mod">
        <pc:chgData name="Dawn Dinsdale" userId="41f7eddd44b7c622" providerId="LiveId" clId="{B68F2A48-4822-4A1A-9878-3DF0D21FCB8A}" dt="2025-05-13T13:51:05.878" v="96" actId="14100"/>
        <pc:sldMkLst>
          <pc:docMk/>
          <pc:sldMk cId="764274329" sldId="268"/>
        </pc:sldMkLst>
        <pc:spChg chg="del">
          <ac:chgData name="Dawn Dinsdale" userId="41f7eddd44b7c622" providerId="LiveId" clId="{B68F2A48-4822-4A1A-9878-3DF0D21FCB8A}" dt="2025-05-13T13:50:19.821" v="85" actId="478"/>
          <ac:spMkLst>
            <pc:docMk/>
            <pc:sldMk cId="764274329" sldId="268"/>
            <ac:spMk id="3" creationId="{00000000-0000-0000-0000-000000000000}"/>
          </ac:spMkLst>
        </pc:spChg>
        <pc:spChg chg="add mod">
          <ac:chgData name="Dawn Dinsdale" userId="41f7eddd44b7c622" providerId="LiveId" clId="{B68F2A48-4822-4A1A-9878-3DF0D21FCB8A}" dt="2025-05-13T13:50:52.053" v="92" actId="1076"/>
          <ac:spMkLst>
            <pc:docMk/>
            <pc:sldMk cId="764274329" sldId="268"/>
            <ac:spMk id="7" creationId="{1F5A0A1C-00B2-A67D-9AD7-A01430D632A8}"/>
          </ac:spMkLst>
        </pc:spChg>
        <pc:picChg chg="del">
          <ac:chgData name="Dawn Dinsdale" userId="41f7eddd44b7c622" providerId="LiveId" clId="{B68F2A48-4822-4A1A-9878-3DF0D21FCB8A}" dt="2025-05-13T13:50:19.821" v="85" actId="478"/>
          <ac:picMkLst>
            <pc:docMk/>
            <pc:sldMk cId="764274329" sldId="268"/>
            <ac:picMk id="2" creationId="{1BEE80C6-7673-4648-7BA2-42BC89408AEB}"/>
          </ac:picMkLst>
        </pc:picChg>
        <pc:picChg chg="add mod">
          <ac:chgData name="Dawn Dinsdale" userId="41f7eddd44b7c622" providerId="LiveId" clId="{B68F2A48-4822-4A1A-9878-3DF0D21FCB8A}" dt="2025-05-13T13:50:46.360" v="91" actId="1076"/>
          <ac:picMkLst>
            <pc:docMk/>
            <pc:sldMk cId="764274329" sldId="268"/>
            <ac:picMk id="5" creationId="{AC63EF05-85C3-2955-F08A-DF47BAD2BAF6}"/>
          </ac:picMkLst>
        </pc:picChg>
        <pc:cxnChg chg="del">
          <ac:chgData name="Dawn Dinsdale" userId="41f7eddd44b7c622" providerId="LiveId" clId="{B68F2A48-4822-4A1A-9878-3DF0D21FCB8A}" dt="2025-05-13T13:50:19.821" v="85" actId="478"/>
          <ac:cxnSpMkLst>
            <pc:docMk/>
            <pc:sldMk cId="764274329" sldId="268"/>
            <ac:cxnSpMk id="4" creationId="{00000000-0000-0000-0000-000000000000}"/>
          </ac:cxnSpMkLst>
        </pc:cxnChg>
        <pc:cxnChg chg="del">
          <ac:chgData name="Dawn Dinsdale" userId="41f7eddd44b7c622" providerId="LiveId" clId="{B68F2A48-4822-4A1A-9878-3DF0D21FCB8A}" dt="2025-05-13T13:50:19.821" v="85" actId="478"/>
          <ac:cxnSpMkLst>
            <pc:docMk/>
            <pc:sldMk cId="764274329" sldId="268"/>
            <ac:cxnSpMk id="6" creationId="{00000000-0000-0000-0000-000000000000}"/>
          </ac:cxnSpMkLst>
        </pc:cxnChg>
        <pc:cxnChg chg="add mod">
          <ac:chgData name="Dawn Dinsdale" userId="41f7eddd44b7c622" providerId="LiveId" clId="{B68F2A48-4822-4A1A-9878-3DF0D21FCB8A}" dt="2025-05-13T13:50:59.277" v="94" actId="14100"/>
          <ac:cxnSpMkLst>
            <pc:docMk/>
            <pc:sldMk cId="764274329" sldId="268"/>
            <ac:cxnSpMk id="8" creationId="{4B4D65E7-4F7A-F930-41AE-763269B64679}"/>
          </ac:cxnSpMkLst>
        </pc:cxnChg>
        <pc:cxnChg chg="add mod">
          <ac:chgData name="Dawn Dinsdale" userId="41f7eddd44b7c622" providerId="LiveId" clId="{B68F2A48-4822-4A1A-9878-3DF0D21FCB8A}" dt="2025-05-13T13:51:05.878" v="96" actId="14100"/>
          <ac:cxnSpMkLst>
            <pc:docMk/>
            <pc:sldMk cId="764274329" sldId="268"/>
            <ac:cxnSpMk id="9" creationId="{00118E0A-CF32-4F72-E9B7-9384F605E894}"/>
          </ac:cxnSpMkLst>
        </pc:cxnChg>
      </pc:sldChg>
      <pc:sldChg chg="addSp delSp modSp mod">
        <pc:chgData name="Dawn Dinsdale" userId="41f7eddd44b7c622" providerId="LiveId" clId="{B68F2A48-4822-4A1A-9878-3DF0D21FCB8A}" dt="2025-05-13T13:52:30.903" v="114" actId="14100"/>
        <pc:sldMkLst>
          <pc:docMk/>
          <pc:sldMk cId="2449872476" sldId="269"/>
        </pc:sldMkLst>
        <pc:spChg chg="add mod">
          <ac:chgData name="Dawn Dinsdale" userId="41f7eddd44b7c622" providerId="LiveId" clId="{B68F2A48-4822-4A1A-9878-3DF0D21FCB8A}" dt="2025-05-13T13:52:30.903" v="114" actId="14100"/>
          <ac:spMkLst>
            <pc:docMk/>
            <pc:sldMk cId="2449872476" sldId="269"/>
            <ac:spMk id="5" creationId="{3762E348-286D-A7A3-6E61-9001C0E1D126}"/>
          </ac:spMkLst>
        </pc:spChg>
        <pc:spChg chg="del">
          <ac:chgData name="Dawn Dinsdale" userId="41f7eddd44b7c622" providerId="LiveId" clId="{B68F2A48-4822-4A1A-9878-3DF0D21FCB8A}" dt="2025-05-13T13:51:13.519" v="97" actId="478"/>
          <ac:spMkLst>
            <pc:docMk/>
            <pc:sldMk cId="2449872476" sldId="269"/>
            <ac:spMk id="6" creationId="{6C7B391D-59A9-70F9-D957-118FA238DA2B}"/>
          </ac:spMkLst>
        </pc:spChg>
        <pc:spChg chg="add mod">
          <ac:chgData name="Dawn Dinsdale" userId="41f7eddd44b7c622" providerId="LiveId" clId="{B68F2A48-4822-4A1A-9878-3DF0D21FCB8A}" dt="2025-05-13T13:52:07.795" v="109" actId="20577"/>
          <ac:spMkLst>
            <pc:docMk/>
            <pc:sldMk cId="2449872476" sldId="269"/>
            <ac:spMk id="7" creationId="{5469AF2B-E508-F7AA-B895-4952E94D4BDB}"/>
          </ac:spMkLst>
        </pc:spChg>
        <pc:picChg chg="add mod">
          <ac:chgData name="Dawn Dinsdale" userId="41f7eddd44b7c622" providerId="LiveId" clId="{B68F2A48-4822-4A1A-9878-3DF0D21FCB8A}" dt="2025-05-13T13:51:42.909" v="101" actId="14100"/>
          <ac:picMkLst>
            <pc:docMk/>
            <pc:sldMk cId="2449872476" sldId="269"/>
            <ac:picMk id="2" creationId="{2778CA36-C104-9ECD-347B-4823080B36F5}"/>
          </ac:picMkLst>
        </pc:picChg>
        <pc:picChg chg="del">
          <ac:chgData name="Dawn Dinsdale" userId="41f7eddd44b7c622" providerId="LiveId" clId="{B68F2A48-4822-4A1A-9878-3DF0D21FCB8A}" dt="2025-05-13T13:51:13.519" v="97" actId="478"/>
          <ac:picMkLst>
            <pc:docMk/>
            <pc:sldMk cId="2449872476" sldId="269"/>
            <ac:picMk id="3" creationId="{673F553B-485A-E2D6-6A7D-553169BAA5D9}"/>
          </ac:picMkLst>
        </pc:picChg>
        <pc:cxnChg chg="del">
          <ac:chgData name="Dawn Dinsdale" userId="41f7eddd44b7c622" providerId="LiveId" clId="{B68F2A48-4822-4A1A-9878-3DF0D21FCB8A}" dt="2025-05-13T13:51:13.519" v="97" actId="478"/>
          <ac:cxnSpMkLst>
            <pc:docMk/>
            <pc:sldMk cId="2449872476" sldId="269"/>
            <ac:cxnSpMk id="4" creationId="{8F4D5104-D083-4455-7923-9EF64DEEF5D1}"/>
          </ac:cxnSpMkLst>
        </pc:cxnChg>
        <pc:cxnChg chg="add mod">
          <ac:chgData name="Dawn Dinsdale" userId="41f7eddd44b7c622" providerId="LiveId" clId="{B68F2A48-4822-4A1A-9878-3DF0D21FCB8A}" dt="2025-05-13T13:52:15.236" v="110" actId="14100"/>
          <ac:cxnSpMkLst>
            <pc:docMk/>
            <pc:sldMk cId="2449872476" sldId="269"/>
            <ac:cxnSpMk id="8" creationId="{3093F2AC-F2A5-19EF-6AE1-6F39B8507262}"/>
          </ac:cxnSpMkLst>
        </pc:cxnChg>
        <pc:cxnChg chg="add mod">
          <ac:chgData name="Dawn Dinsdale" userId="41f7eddd44b7c622" providerId="LiveId" clId="{B68F2A48-4822-4A1A-9878-3DF0D21FCB8A}" dt="2025-05-13T13:52:26.009" v="112" actId="14100"/>
          <ac:cxnSpMkLst>
            <pc:docMk/>
            <pc:sldMk cId="2449872476" sldId="269"/>
            <ac:cxnSpMk id="9" creationId="{D28560FF-90F4-2478-4EE1-78A37B23E6E7}"/>
          </ac:cxnSpMkLst>
        </pc:cxnChg>
      </pc:sldChg>
      <pc:sldChg chg="del">
        <pc:chgData name="Dawn Dinsdale" userId="41f7eddd44b7c622" providerId="LiveId" clId="{B68F2A48-4822-4A1A-9878-3DF0D21FCB8A}" dt="2025-05-13T15:43:24.525" v="1117" actId="47"/>
        <pc:sldMkLst>
          <pc:docMk/>
          <pc:sldMk cId="1140563425" sldId="291"/>
        </pc:sldMkLst>
      </pc:sldChg>
      <pc:sldChg chg="del">
        <pc:chgData name="Dawn Dinsdale" userId="41f7eddd44b7c622" providerId="LiveId" clId="{B68F2A48-4822-4A1A-9878-3DF0D21FCB8A}" dt="2025-05-13T15:58:10.736" v="1209" actId="47"/>
        <pc:sldMkLst>
          <pc:docMk/>
          <pc:sldMk cId="3718494664" sldId="294"/>
        </pc:sldMkLst>
      </pc:sldChg>
      <pc:sldChg chg="modSp del mod">
        <pc:chgData name="Dawn Dinsdale" userId="41f7eddd44b7c622" providerId="LiveId" clId="{B68F2A48-4822-4A1A-9878-3DF0D21FCB8A}" dt="2025-05-13T16:10:40.856" v="1273" actId="47"/>
        <pc:sldMkLst>
          <pc:docMk/>
          <pc:sldMk cId="654467824" sldId="295"/>
        </pc:sldMkLst>
        <pc:spChg chg="mod">
          <ac:chgData name="Dawn Dinsdale" userId="41f7eddd44b7c622" providerId="LiveId" clId="{B68F2A48-4822-4A1A-9878-3DF0D21FCB8A}" dt="2025-05-13T15:59:59.436" v="1225" actId="1076"/>
          <ac:spMkLst>
            <pc:docMk/>
            <pc:sldMk cId="654467824" sldId="295"/>
            <ac:spMk id="2" creationId="{144FA653-B341-267F-C83B-D2963DEF094B}"/>
          </ac:spMkLst>
        </pc:spChg>
        <pc:graphicFrameChg chg="mod">
          <ac:chgData name="Dawn Dinsdale" userId="41f7eddd44b7c622" providerId="LiveId" clId="{B68F2A48-4822-4A1A-9878-3DF0D21FCB8A}" dt="2025-05-13T15:59:50.071" v="1224" actId="1076"/>
          <ac:graphicFrameMkLst>
            <pc:docMk/>
            <pc:sldMk cId="654467824" sldId="295"/>
            <ac:graphicFrameMk id="5" creationId="{42844B86-03F3-E25D-A281-EED4C6642A54}"/>
          </ac:graphicFrameMkLst>
        </pc:graphicFrameChg>
      </pc:sldChg>
      <pc:sldChg chg="del">
        <pc:chgData name="Dawn Dinsdale" userId="41f7eddd44b7c622" providerId="LiveId" clId="{B68F2A48-4822-4A1A-9878-3DF0D21FCB8A}" dt="2025-05-13T16:12:58.748" v="1309" actId="47"/>
        <pc:sldMkLst>
          <pc:docMk/>
          <pc:sldMk cId="1345683665" sldId="296"/>
        </pc:sldMkLst>
      </pc:sldChg>
      <pc:sldChg chg="modSp mod">
        <pc:chgData name="Dawn Dinsdale" userId="41f7eddd44b7c622" providerId="LiveId" clId="{B68F2A48-4822-4A1A-9878-3DF0D21FCB8A}" dt="2025-05-13T16:11:02.652" v="1275" actId="1076"/>
        <pc:sldMkLst>
          <pc:docMk/>
          <pc:sldMk cId="3864460603" sldId="297"/>
        </pc:sldMkLst>
        <pc:spChg chg="mod">
          <ac:chgData name="Dawn Dinsdale" userId="41f7eddd44b7c622" providerId="LiveId" clId="{B68F2A48-4822-4A1A-9878-3DF0D21FCB8A}" dt="2025-05-13T16:10:55.019" v="1274" actId="1076"/>
          <ac:spMkLst>
            <pc:docMk/>
            <pc:sldMk cId="3864460603" sldId="297"/>
            <ac:spMk id="2" creationId="{144FA653-B341-267F-C83B-D2963DEF094B}"/>
          </ac:spMkLst>
        </pc:spChg>
        <pc:graphicFrameChg chg="mod">
          <ac:chgData name="Dawn Dinsdale" userId="41f7eddd44b7c622" providerId="LiveId" clId="{B68F2A48-4822-4A1A-9878-3DF0D21FCB8A}" dt="2025-05-13T16:11:02.652" v="1275" actId="1076"/>
          <ac:graphicFrameMkLst>
            <pc:docMk/>
            <pc:sldMk cId="3864460603" sldId="297"/>
            <ac:graphicFrameMk id="5" creationId="{88BE1CF3-239C-C75F-8177-291FA90C76B5}"/>
          </ac:graphicFrameMkLst>
        </pc:graphicFrameChg>
      </pc:sldChg>
      <pc:sldChg chg="modSp mod ord">
        <pc:chgData name="Dawn Dinsdale" userId="41f7eddd44b7c622" providerId="LiveId" clId="{B68F2A48-4822-4A1A-9878-3DF0D21FCB8A}" dt="2025-05-13T15:45:14.442" v="1131" actId="20577"/>
        <pc:sldMkLst>
          <pc:docMk/>
          <pc:sldMk cId="4025754133" sldId="298"/>
        </pc:sldMkLst>
        <pc:spChg chg="mod">
          <ac:chgData name="Dawn Dinsdale" userId="41f7eddd44b7c622" providerId="LiveId" clId="{B68F2A48-4822-4A1A-9878-3DF0D21FCB8A}" dt="2025-05-13T15:45:14.442" v="1131" actId="20577"/>
          <ac:spMkLst>
            <pc:docMk/>
            <pc:sldMk cId="4025754133" sldId="298"/>
            <ac:spMk id="2" creationId="{A6DA1A2C-D826-9297-86B2-FE05F0E7A717}"/>
          </ac:spMkLst>
        </pc:spChg>
        <pc:spChg chg="mod">
          <ac:chgData name="Dawn Dinsdale" userId="41f7eddd44b7c622" providerId="LiveId" clId="{B68F2A48-4822-4A1A-9878-3DF0D21FCB8A}" dt="2025-05-13T15:44:41.749" v="1123" actId="1076"/>
          <ac:spMkLst>
            <pc:docMk/>
            <pc:sldMk cId="4025754133" sldId="298"/>
            <ac:spMk id="12" creationId="{00000000-0000-0000-0000-000000000000}"/>
          </ac:spMkLst>
        </pc:spChg>
        <pc:picChg chg="mod">
          <ac:chgData name="Dawn Dinsdale" userId="41f7eddd44b7c622" providerId="LiveId" clId="{B68F2A48-4822-4A1A-9878-3DF0D21FCB8A}" dt="2025-05-13T15:44:30.891" v="1122" actId="1076"/>
          <ac:picMkLst>
            <pc:docMk/>
            <pc:sldMk cId="4025754133" sldId="298"/>
            <ac:picMk id="6" creationId="{2F2C1BC6-DE5F-7445-9909-998E18457FBC}"/>
          </ac:picMkLst>
        </pc:picChg>
      </pc:sldChg>
      <pc:sldChg chg="ord">
        <pc:chgData name="Dawn Dinsdale" userId="41f7eddd44b7c622" providerId="LiveId" clId="{B68F2A48-4822-4A1A-9878-3DF0D21FCB8A}" dt="2025-05-13T15:46:13.551" v="1135"/>
        <pc:sldMkLst>
          <pc:docMk/>
          <pc:sldMk cId="3641531217" sldId="299"/>
        </pc:sldMkLst>
      </pc:sldChg>
      <pc:sldChg chg="addSp delSp modSp del mod">
        <pc:chgData name="Dawn Dinsdale" userId="41f7eddd44b7c622" providerId="LiveId" clId="{B68F2A48-4822-4A1A-9878-3DF0D21FCB8A}" dt="2025-05-13T15:14:45.413" v="274" actId="47"/>
        <pc:sldMkLst>
          <pc:docMk/>
          <pc:sldMk cId="2903790944" sldId="306"/>
        </pc:sldMkLst>
        <pc:picChg chg="add mod">
          <ac:chgData name="Dawn Dinsdale" userId="41f7eddd44b7c622" providerId="LiveId" clId="{B68F2A48-4822-4A1A-9878-3DF0D21FCB8A}" dt="2025-05-13T13:56:34.112" v="137" actId="1076"/>
          <ac:picMkLst>
            <pc:docMk/>
            <pc:sldMk cId="2903790944" sldId="306"/>
            <ac:picMk id="2" creationId="{61B1C237-353D-5F63-0814-A524E2F8E967}"/>
          </ac:picMkLst>
        </pc:picChg>
        <pc:picChg chg="del">
          <ac:chgData name="Dawn Dinsdale" userId="41f7eddd44b7c622" providerId="LiveId" clId="{B68F2A48-4822-4A1A-9878-3DF0D21FCB8A}" dt="2025-05-13T13:56:29.802" v="135" actId="478"/>
          <ac:picMkLst>
            <pc:docMk/>
            <pc:sldMk cId="2903790944" sldId="306"/>
            <ac:picMk id="9" creationId="{85F66A16-967C-E64D-5A3A-403546E4A8F2}"/>
          </ac:picMkLst>
        </pc:picChg>
      </pc:sldChg>
      <pc:sldChg chg="addSp delSp modSp del mod">
        <pc:chgData name="Dawn Dinsdale" userId="41f7eddd44b7c622" providerId="LiveId" clId="{B68F2A48-4822-4A1A-9878-3DF0D21FCB8A}" dt="2025-05-13T15:24:13.074" v="379" actId="47"/>
        <pc:sldMkLst>
          <pc:docMk/>
          <pc:sldMk cId="43660450" sldId="309"/>
        </pc:sldMkLst>
        <pc:picChg chg="del">
          <ac:chgData name="Dawn Dinsdale" userId="41f7eddd44b7c622" providerId="LiveId" clId="{B68F2A48-4822-4A1A-9878-3DF0D21FCB8A}" dt="2025-05-13T15:21:45.067" v="275" actId="478"/>
          <ac:picMkLst>
            <pc:docMk/>
            <pc:sldMk cId="43660450" sldId="309"/>
            <ac:picMk id="3" creationId="{D32A0DF6-DC82-E8FB-03DF-F0EC7F3E311C}"/>
          </ac:picMkLst>
        </pc:picChg>
        <pc:picChg chg="add mod">
          <ac:chgData name="Dawn Dinsdale" userId="41f7eddd44b7c622" providerId="LiveId" clId="{B68F2A48-4822-4A1A-9878-3DF0D21FCB8A}" dt="2025-05-13T15:21:50.492" v="277" actId="1076"/>
          <ac:picMkLst>
            <pc:docMk/>
            <pc:sldMk cId="43660450" sldId="309"/>
            <ac:picMk id="5" creationId="{685F3EDD-1F61-583C-82BB-0A886B1E3785}"/>
          </ac:picMkLst>
        </pc:picChg>
      </pc:sldChg>
      <pc:sldChg chg="del">
        <pc:chgData name="Dawn Dinsdale" userId="41f7eddd44b7c622" providerId="LiveId" clId="{B68F2A48-4822-4A1A-9878-3DF0D21FCB8A}" dt="2025-05-13T15:27:08.605" v="391" actId="47"/>
        <pc:sldMkLst>
          <pc:docMk/>
          <pc:sldMk cId="2762020717" sldId="310"/>
        </pc:sldMkLst>
      </pc:sldChg>
      <pc:sldChg chg="addSp delSp modSp mod ord">
        <pc:chgData name="Dawn Dinsdale" userId="41f7eddd44b7c622" providerId="LiveId" clId="{B68F2A48-4822-4A1A-9878-3DF0D21FCB8A}" dt="2025-05-13T15:35:37.299" v="953" actId="20577"/>
        <pc:sldMkLst>
          <pc:docMk/>
          <pc:sldMk cId="2281521949" sldId="311"/>
        </pc:sldMkLst>
        <pc:spChg chg="add mod">
          <ac:chgData name="Dawn Dinsdale" userId="41f7eddd44b7c622" providerId="LiveId" clId="{B68F2A48-4822-4A1A-9878-3DF0D21FCB8A}" dt="2025-05-13T15:35:37.299" v="953" actId="20577"/>
          <ac:spMkLst>
            <pc:docMk/>
            <pc:sldMk cId="2281521949" sldId="311"/>
            <ac:spMk id="2" creationId="{77CE1CC7-17CC-E0EC-E180-62EAD10098D6}"/>
          </ac:spMkLst>
        </pc:spChg>
        <pc:spChg chg="del">
          <ac:chgData name="Dawn Dinsdale" userId="41f7eddd44b7c622" providerId="LiveId" clId="{B68F2A48-4822-4A1A-9878-3DF0D21FCB8A}" dt="2025-05-13T15:30:53.722" v="430" actId="478"/>
          <ac:spMkLst>
            <pc:docMk/>
            <pc:sldMk cId="2281521949" sldId="311"/>
            <ac:spMk id="5" creationId="{5BC7A556-025B-9F71-30F2-2F14AD37C65C}"/>
          </ac:spMkLst>
        </pc:spChg>
        <pc:spChg chg="add mod">
          <ac:chgData name="Dawn Dinsdale" userId="41f7eddd44b7c622" providerId="LiveId" clId="{B68F2A48-4822-4A1A-9878-3DF0D21FCB8A}" dt="2025-05-13T15:31:23.460" v="435" actId="1582"/>
          <ac:spMkLst>
            <pc:docMk/>
            <pc:sldMk cId="2281521949" sldId="311"/>
            <ac:spMk id="6" creationId="{30BA08F2-035B-8001-1D67-A52BE7F95E18}"/>
          </ac:spMkLst>
        </pc:spChg>
        <pc:spChg chg="add mod">
          <ac:chgData name="Dawn Dinsdale" userId="41f7eddd44b7c622" providerId="LiveId" clId="{B68F2A48-4822-4A1A-9878-3DF0D21FCB8A}" dt="2025-05-13T15:31:42.177" v="439" actId="14100"/>
          <ac:spMkLst>
            <pc:docMk/>
            <pc:sldMk cId="2281521949" sldId="311"/>
            <ac:spMk id="7" creationId="{D149F88F-E7B2-CCE6-A55B-E24A153D3F6D}"/>
          </ac:spMkLst>
        </pc:spChg>
        <pc:spChg chg="add mod">
          <ac:chgData name="Dawn Dinsdale" userId="41f7eddd44b7c622" providerId="LiveId" clId="{B68F2A48-4822-4A1A-9878-3DF0D21FCB8A}" dt="2025-05-13T15:32:53.302" v="443" actId="14100"/>
          <ac:spMkLst>
            <pc:docMk/>
            <pc:sldMk cId="2281521949" sldId="311"/>
            <ac:spMk id="8" creationId="{AF3BAE49-DD8A-77B9-F12C-9660BAB134C6}"/>
          </ac:spMkLst>
        </pc:spChg>
        <pc:grpChg chg="del">
          <ac:chgData name="Dawn Dinsdale" userId="41f7eddd44b7c622" providerId="LiveId" clId="{B68F2A48-4822-4A1A-9878-3DF0D21FCB8A}" dt="2025-05-13T15:30:49.836" v="429" actId="478"/>
          <ac:grpSpMkLst>
            <pc:docMk/>
            <pc:sldMk cId="2281521949" sldId="311"/>
            <ac:grpSpMk id="15" creationId="{259B76D2-9EA8-3950-15FC-B31597DBCEF1}"/>
          </ac:grpSpMkLst>
        </pc:grpChg>
        <pc:picChg chg="add mod">
          <ac:chgData name="Dawn Dinsdale" userId="41f7eddd44b7c622" providerId="LiveId" clId="{B68F2A48-4822-4A1A-9878-3DF0D21FCB8A}" dt="2025-05-13T15:30:54.141" v="431"/>
          <ac:picMkLst>
            <pc:docMk/>
            <pc:sldMk cId="2281521949" sldId="311"/>
            <ac:picMk id="3" creationId="{857CCFA7-9477-0B79-3CEA-A430B9D608C6}"/>
          </ac:picMkLst>
        </pc:picChg>
        <pc:picChg chg="del">
          <ac:chgData name="Dawn Dinsdale" userId="41f7eddd44b7c622" providerId="LiveId" clId="{B68F2A48-4822-4A1A-9878-3DF0D21FCB8A}" dt="2025-05-13T15:30:43.186" v="426" actId="478"/>
          <ac:picMkLst>
            <pc:docMk/>
            <pc:sldMk cId="2281521949" sldId="311"/>
            <ac:picMk id="4" creationId="{4C311575-D7B6-18F3-1373-0027E7C09C21}"/>
          </ac:picMkLst>
        </pc:picChg>
        <pc:inkChg chg="del">
          <ac:chgData name="Dawn Dinsdale" userId="41f7eddd44b7c622" providerId="LiveId" clId="{B68F2A48-4822-4A1A-9878-3DF0D21FCB8A}" dt="2025-05-13T15:30:46.836" v="427" actId="478"/>
          <ac:inkMkLst>
            <pc:docMk/>
            <pc:sldMk cId="2281521949" sldId="311"/>
            <ac:inkMk id="12" creationId="{4447D355-49AB-B30E-C821-4840601C7875}"/>
          </ac:inkMkLst>
        </pc:inkChg>
        <pc:inkChg chg="del">
          <ac:chgData name="Dawn Dinsdale" userId="41f7eddd44b7c622" providerId="LiveId" clId="{B68F2A48-4822-4A1A-9878-3DF0D21FCB8A}" dt="2025-05-13T15:30:48.053" v="428" actId="478"/>
          <ac:inkMkLst>
            <pc:docMk/>
            <pc:sldMk cId="2281521949" sldId="311"/>
            <ac:inkMk id="16" creationId="{C0D5875C-4FA9-DC2B-CAC6-4EA7AA1A4A17}"/>
          </ac:inkMkLst>
        </pc:inkChg>
      </pc:sldChg>
      <pc:sldChg chg="del">
        <pc:chgData name="Dawn Dinsdale" userId="41f7eddd44b7c622" providerId="LiveId" clId="{B68F2A48-4822-4A1A-9878-3DF0D21FCB8A}" dt="2025-05-13T15:42:30.386" v="1115" actId="47"/>
        <pc:sldMkLst>
          <pc:docMk/>
          <pc:sldMk cId="157097516" sldId="312"/>
        </pc:sldMkLst>
      </pc:sldChg>
      <pc:sldChg chg="del ord">
        <pc:chgData name="Dawn Dinsdale" userId="41f7eddd44b7c622" providerId="LiveId" clId="{B68F2A48-4822-4A1A-9878-3DF0D21FCB8A}" dt="2025-05-13T15:40:13.169" v="989" actId="47"/>
        <pc:sldMkLst>
          <pc:docMk/>
          <pc:sldMk cId="3250563385" sldId="313"/>
        </pc:sldMkLst>
      </pc:sldChg>
      <pc:sldChg chg="addSp delSp modSp mod">
        <pc:chgData name="Dawn Dinsdale" userId="41f7eddd44b7c622" providerId="LiveId" clId="{B68F2A48-4822-4A1A-9878-3DF0D21FCB8A}" dt="2025-05-02T19:06:50.111" v="60" actId="1076"/>
        <pc:sldMkLst>
          <pc:docMk/>
          <pc:sldMk cId="2900422624" sldId="317"/>
        </pc:sldMkLst>
        <pc:picChg chg="add mod">
          <ac:chgData name="Dawn Dinsdale" userId="41f7eddd44b7c622" providerId="LiveId" clId="{B68F2A48-4822-4A1A-9878-3DF0D21FCB8A}" dt="2025-05-02T19:06:50.111" v="60" actId="1076"/>
          <ac:picMkLst>
            <pc:docMk/>
            <pc:sldMk cId="2900422624" sldId="317"/>
            <ac:picMk id="5" creationId="{E4DCEA66-8B21-D163-F697-4D033B5C0AC0}"/>
          </ac:picMkLst>
        </pc:picChg>
      </pc:sldChg>
      <pc:sldChg chg="modSp mod">
        <pc:chgData name="Dawn Dinsdale" userId="41f7eddd44b7c622" providerId="LiveId" clId="{B68F2A48-4822-4A1A-9878-3DF0D21FCB8A}" dt="2025-05-14T16:00:03.599" v="1656" actId="27636"/>
        <pc:sldMkLst>
          <pc:docMk/>
          <pc:sldMk cId="2165838754" sldId="318"/>
        </pc:sldMkLst>
        <pc:spChg chg="mod">
          <ac:chgData name="Dawn Dinsdale" userId="41f7eddd44b7c622" providerId="LiveId" clId="{B68F2A48-4822-4A1A-9878-3DF0D21FCB8A}" dt="2025-05-14T16:00:03.599" v="1656" actId="27636"/>
          <ac:spMkLst>
            <pc:docMk/>
            <pc:sldMk cId="2165838754" sldId="318"/>
            <ac:spMk id="3" creationId="{C6DA4B5E-E758-F288-CEBC-B5BF5C8879C6}"/>
          </ac:spMkLst>
        </pc:spChg>
      </pc:sldChg>
      <pc:sldChg chg="del">
        <pc:chgData name="Dawn Dinsdale" userId="41f7eddd44b7c622" providerId="LiveId" clId="{B68F2A48-4822-4A1A-9878-3DF0D21FCB8A}" dt="2025-05-13T15:43:09.338" v="1116" actId="47"/>
        <pc:sldMkLst>
          <pc:docMk/>
          <pc:sldMk cId="1841916586" sldId="321"/>
        </pc:sldMkLst>
      </pc:sldChg>
      <pc:sldChg chg="new del">
        <pc:chgData name="Dawn Dinsdale" userId="41f7eddd44b7c622" providerId="LiveId" clId="{B68F2A48-4822-4A1A-9878-3DF0D21FCB8A}" dt="2025-05-13T13:53:11.971" v="116" actId="680"/>
        <pc:sldMkLst>
          <pc:docMk/>
          <pc:sldMk cId="1198558107" sldId="322"/>
        </pc:sldMkLst>
      </pc:sldChg>
      <pc:sldChg chg="delSp add del setBg delDesignElem">
        <pc:chgData name="Dawn Dinsdale" userId="41f7eddd44b7c622" providerId="LiveId" clId="{B68F2A48-4822-4A1A-9878-3DF0D21FCB8A}" dt="2025-05-13T13:53:41.146" v="119" actId="47"/>
        <pc:sldMkLst>
          <pc:docMk/>
          <pc:sldMk cId="1782718116" sldId="322"/>
        </pc:sldMkLst>
        <pc:spChg chg="del">
          <ac:chgData name="Dawn Dinsdale" userId="41f7eddd44b7c622" providerId="LiveId" clId="{B68F2A48-4822-4A1A-9878-3DF0D21FCB8A}" dt="2025-05-13T13:53:27.440" v="118"/>
          <ac:spMkLst>
            <pc:docMk/>
            <pc:sldMk cId="1782718116" sldId="322"/>
            <ac:spMk id="11" creationId="{707D4B54-9EAE-FE69-D1EE-2C16D9AF1793}"/>
          </ac:spMkLst>
        </pc:spChg>
        <pc:spChg chg="del">
          <ac:chgData name="Dawn Dinsdale" userId="41f7eddd44b7c622" providerId="LiveId" clId="{B68F2A48-4822-4A1A-9878-3DF0D21FCB8A}" dt="2025-05-13T13:53:27.440" v="118"/>
          <ac:spMkLst>
            <pc:docMk/>
            <pc:sldMk cId="1782718116" sldId="322"/>
            <ac:spMk id="13" creationId="{16BC196E-E2EE-53AB-C178-8D2F715D4B05}"/>
          </ac:spMkLst>
        </pc:spChg>
        <pc:spChg chg="del">
          <ac:chgData name="Dawn Dinsdale" userId="41f7eddd44b7c622" providerId="LiveId" clId="{B68F2A48-4822-4A1A-9878-3DF0D21FCB8A}" dt="2025-05-13T13:53:27.440" v="118"/>
          <ac:spMkLst>
            <pc:docMk/>
            <pc:sldMk cId="1782718116" sldId="322"/>
            <ac:spMk id="15" creationId="{2FF90CBC-15F2-1658-E97E-6BD7E0CED46E}"/>
          </ac:spMkLst>
        </pc:spChg>
      </pc:sldChg>
      <pc:sldChg chg="addSp delSp modSp add mod ord">
        <pc:chgData name="Dawn Dinsdale" userId="41f7eddd44b7c622" providerId="LiveId" clId="{B68F2A48-4822-4A1A-9878-3DF0D21FCB8A}" dt="2025-05-13T15:14:33.130" v="273" actId="14100"/>
        <pc:sldMkLst>
          <pc:docMk/>
          <pc:sldMk cId="2208281822" sldId="322"/>
        </pc:sldMkLst>
        <pc:spChg chg="add del mod">
          <ac:chgData name="Dawn Dinsdale" userId="41f7eddd44b7c622" providerId="LiveId" clId="{B68F2A48-4822-4A1A-9878-3DF0D21FCB8A}" dt="2025-05-13T14:00:42.538" v="155" actId="478"/>
          <ac:spMkLst>
            <pc:docMk/>
            <pc:sldMk cId="2208281822" sldId="322"/>
            <ac:spMk id="4" creationId="{97B3AC0D-6595-A86D-6641-8ADA8DA8AF01}"/>
          </ac:spMkLst>
        </pc:spChg>
        <pc:spChg chg="del">
          <ac:chgData name="Dawn Dinsdale" userId="41f7eddd44b7c622" providerId="LiveId" clId="{B68F2A48-4822-4A1A-9878-3DF0D21FCB8A}" dt="2025-05-13T13:54:13.236" v="121" actId="478"/>
          <ac:spMkLst>
            <pc:docMk/>
            <pc:sldMk cId="2208281822" sldId="322"/>
            <ac:spMk id="5" creationId="{FFD33395-4F76-6799-85B5-DA3A08A0ADC8}"/>
          </ac:spMkLst>
        </pc:spChg>
        <pc:spChg chg="del">
          <ac:chgData name="Dawn Dinsdale" userId="41f7eddd44b7c622" providerId="LiveId" clId="{B68F2A48-4822-4A1A-9878-3DF0D21FCB8A}" dt="2025-05-13T13:54:13.236" v="121" actId="478"/>
          <ac:spMkLst>
            <pc:docMk/>
            <pc:sldMk cId="2208281822" sldId="322"/>
            <ac:spMk id="7" creationId="{A3D8B953-FB25-A4D3-935A-F4EE844526A4}"/>
          </ac:spMkLst>
        </pc:spChg>
        <pc:spChg chg="add mod">
          <ac:chgData name="Dawn Dinsdale" userId="41f7eddd44b7c622" providerId="LiveId" clId="{B68F2A48-4822-4A1A-9878-3DF0D21FCB8A}" dt="2025-05-13T15:14:20.603" v="271" actId="14100"/>
          <ac:spMkLst>
            <pc:docMk/>
            <pc:sldMk cId="2208281822" sldId="322"/>
            <ac:spMk id="14" creationId="{0ED86F88-B48F-58B7-6DF2-F098BD19777C}"/>
          </ac:spMkLst>
        </pc:spChg>
        <pc:picChg chg="del">
          <ac:chgData name="Dawn Dinsdale" userId="41f7eddd44b7c622" providerId="LiveId" clId="{B68F2A48-4822-4A1A-9878-3DF0D21FCB8A}" dt="2025-05-13T13:54:13.236" v="121" actId="478"/>
          <ac:picMkLst>
            <pc:docMk/>
            <pc:sldMk cId="2208281822" sldId="322"/>
            <ac:picMk id="2" creationId="{50792F4C-D77F-EA20-CEFC-F267FA77D4A0}"/>
          </ac:picMkLst>
        </pc:picChg>
        <pc:picChg chg="add del mod">
          <ac:chgData name="Dawn Dinsdale" userId="41f7eddd44b7c622" providerId="LiveId" clId="{B68F2A48-4822-4A1A-9878-3DF0D21FCB8A}" dt="2025-05-13T14:00:37.069" v="154" actId="478"/>
          <ac:picMkLst>
            <pc:docMk/>
            <pc:sldMk cId="2208281822" sldId="322"/>
            <ac:picMk id="3" creationId="{2AD796D1-0824-0559-34A9-DA2A3C7FFDAA}"/>
          </ac:picMkLst>
        </pc:picChg>
        <pc:picChg chg="add mod">
          <ac:chgData name="Dawn Dinsdale" userId="41f7eddd44b7c622" providerId="LiveId" clId="{B68F2A48-4822-4A1A-9878-3DF0D21FCB8A}" dt="2025-05-13T14:01:50.234" v="236" actId="1076"/>
          <ac:picMkLst>
            <pc:docMk/>
            <pc:sldMk cId="2208281822" sldId="322"/>
            <ac:picMk id="16" creationId="{E85C6DB7-D0F0-B928-9ABF-245AA40C0645}"/>
          </ac:picMkLst>
        </pc:picChg>
        <pc:cxnChg chg="add mod ord">
          <ac:chgData name="Dawn Dinsdale" userId="41f7eddd44b7c622" providerId="LiveId" clId="{B68F2A48-4822-4A1A-9878-3DF0D21FCB8A}" dt="2025-05-13T15:14:28.316" v="272" actId="14100"/>
          <ac:cxnSpMkLst>
            <pc:docMk/>
            <pc:sldMk cId="2208281822" sldId="322"/>
            <ac:cxnSpMk id="6" creationId="{57656D86-B32C-7A31-A18F-21282E4C3698}"/>
          </ac:cxnSpMkLst>
        </pc:cxnChg>
        <pc:cxnChg chg="del">
          <ac:chgData name="Dawn Dinsdale" userId="41f7eddd44b7c622" providerId="LiveId" clId="{B68F2A48-4822-4A1A-9878-3DF0D21FCB8A}" dt="2025-05-13T13:54:13.236" v="121" actId="478"/>
          <ac:cxnSpMkLst>
            <pc:docMk/>
            <pc:sldMk cId="2208281822" sldId="322"/>
            <ac:cxnSpMk id="8" creationId="{F2C0B827-D701-411C-75B5-37D5E5F56977}"/>
          </ac:cxnSpMkLst>
        </pc:cxnChg>
        <pc:cxnChg chg="del">
          <ac:chgData name="Dawn Dinsdale" userId="41f7eddd44b7c622" providerId="LiveId" clId="{B68F2A48-4822-4A1A-9878-3DF0D21FCB8A}" dt="2025-05-13T13:54:13.236" v="121" actId="478"/>
          <ac:cxnSpMkLst>
            <pc:docMk/>
            <pc:sldMk cId="2208281822" sldId="322"/>
            <ac:cxnSpMk id="9" creationId="{82E9A3F2-D6EB-CC51-67A7-FA84E1B314CC}"/>
          </ac:cxnSpMkLst>
        </pc:cxnChg>
        <pc:cxnChg chg="add del mod">
          <ac:chgData name="Dawn Dinsdale" userId="41f7eddd44b7c622" providerId="LiveId" clId="{B68F2A48-4822-4A1A-9878-3DF0D21FCB8A}" dt="2025-05-13T14:03:50.236" v="254" actId="478"/>
          <ac:cxnSpMkLst>
            <pc:docMk/>
            <pc:sldMk cId="2208281822" sldId="322"/>
            <ac:cxnSpMk id="17" creationId="{31393B5D-D684-6B64-437B-FA30F740BFD4}"/>
          </ac:cxnSpMkLst>
        </pc:cxnChg>
        <pc:cxnChg chg="add mod">
          <ac:chgData name="Dawn Dinsdale" userId="41f7eddd44b7c622" providerId="LiveId" clId="{B68F2A48-4822-4A1A-9878-3DF0D21FCB8A}" dt="2025-05-13T15:14:33.130" v="273" actId="14100"/>
          <ac:cxnSpMkLst>
            <pc:docMk/>
            <pc:sldMk cId="2208281822" sldId="322"/>
            <ac:cxnSpMk id="18" creationId="{FD4A5C04-CD4E-CAEE-EFC7-8458E15826C6}"/>
          </ac:cxnSpMkLst>
        </pc:cxnChg>
      </pc:sldChg>
      <pc:sldChg chg="addSp delSp modSp add mod">
        <pc:chgData name="Dawn Dinsdale" userId="41f7eddd44b7c622" providerId="LiveId" clId="{B68F2A48-4822-4A1A-9878-3DF0D21FCB8A}" dt="2025-05-13T14:00:08.948" v="151" actId="14100"/>
        <pc:sldMkLst>
          <pc:docMk/>
          <pc:sldMk cId="3202536219" sldId="323"/>
        </pc:sldMkLst>
        <pc:spChg chg="mod">
          <ac:chgData name="Dawn Dinsdale" userId="41f7eddd44b7c622" providerId="LiveId" clId="{B68F2A48-4822-4A1A-9878-3DF0D21FCB8A}" dt="2025-05-13T13:59:57.452" v="148" actId="6549"/>
          <ac:spMkLst>
            <pc:docMk/>
            <pc:sldMk cId="3202536219" sldId="323"/>
            <ac:spMk id="4" creationId="{9C95AED6-472C-A972-1F3E-3E286EB1ED60}"/>
          </ac:spMkLst>
        </pc:spChg>
        <pc:spChg chg="add del mod">
          <ac:chgData name="Dawn Dinsdale" userId="41f7eddd44b7c622" providerId="LiveId" clId="{B68F2A48-4822-4A1A-9878-3DF0D21FCB8A}" dt="2025-05-13T14:00:03.924" v="150" actId="21"/>
          <ac:spMkLst>
            <pc:docMk/>
            <pc:sldMk cId="3202536219" sldId="323"/>
            <ac:spMk id="5" creationId="{0ED86F88-B48F-58B7-6DF2-F098BD19777C}"/>
          </ac:spMkLst>
        </pc:spChg>
        <pc:picChg chg="add mod ord">
          <ac:chgData name="Dawn Dinsdale" userId="41f7eddd44b7c622" providerId="LiveId" clId="{B68F2A48-4822-4A1A-9878-3DF0D21FCB8A}" dt="2025-05-13T13:57:26.102" v="144" actId="171"/>
          <ac:picMkLst>
            <pc:docMk/>
            <pc:sldMk cId="3202536219" sldId="323"/>
            <ac:picMk id="2" creationId="{55962490-C5DF-C68C-712D-26BB1C8644BC}"/>
          </ac:picMkLst>
        </pc:picChg>
        <pc:picChg chg="del">
          <ac:chgData name="Dawn Dinsdale" userId="41f7eddd44b7c622" providerId="LiveId" clId="{B68F2A48-4822-4A1A-9878-3DF0D21FCB8A}" dt="2025-05-13T13:57:07.063" v="139" actId="478"/>
          <ac:picMkLst>
            <pc:docMk/>
            <pc:sldMk cId="3202536219" sldId="323"/>
            <ac:picMk id="3" creationId="{EA7F90CF-B12F-4013-3AC9-6CC42AA484AF}"/>
          </ac:picMkLst>
        </pc:picChg>
        <pc:cxnChg chg="mod">
          <ac:chgData name="Dawn Dinsdale" userId="41f7eddd44b7c622" providerId="LiveId" clId="{B68F2A48-4822-4A1A-9878-3DF0D21FCB8A}" dt="2025-05-13T14:00:08.948" v="151" actId="14100"/>
          <ac:cxnSpMkLst>
            <pc:docMk/>
            <pc:sldMk cId="3202536219" sldId="323"/>
            <ac:cxnSpMk id="6" creationId="{889DE639-F035-4765-CE61-63FBCA2104C5}"/>
          </ac:cxnSpMkLst>
        </pc:cxnChg>
      </pc:sldChg>
      <pc:sldChg chg="addSp delSp modSp add mod">
        <pc:chgData name="Dawn Dinsdale" userId="41f7eddd44b7c622" providerId="LiveId" clId="{B68F2A48-4822-4A1A-9878-3DF0D21FCB8A}" dt="2025-05-13T15:23:44.719" v="376" actId="20577"/>
        <pc:sldMkLst>
          <pc:docMk/>
          <pc:sldMk cId="2911186918" sldId="324"/>
        </pc:sldMkLst>
        <pc:spChg chg="add mod">
          <ac:chgData name="Dawn Dinsdale" userId="41f7eddd44b7c622" providerId="LiveId" clId="{B68F2A48-4822-4A1A-9878-3DF0D21FCB8A}" dt="2025-05-13T15:23:44.719" v="376" actId="20577"/>
          <ac:spMkLst>
            <pc:docMk/>
            <pc:sldMk cId="2911186918" sldId="324"/>
            <ac:spMk id="2" creationId="{03792849-3328-3B7F-EEA7-2E3E260EF0E8}"/>
          </ac:spMkLst>
        </pc:spChg>
        <pc:spChg chg="del">
          <ac:chgData name="Dawn Dinsdale" userId="41f7eddd44b7c622" providerId="LiveId" clId="{B68F2A48-4822-4A1A-9878-3DF0D21FCB8A}" dt="2025-05-13T15:22:24.881" v="279" actId="478"/>
          <ac:spMkLst>
            <pc:docMk/>
            <pc:sldMk cId="2911186918" sldId="324"/>
            <ac:spMk id="14" creationId="{EF4605B7-B504-F3D0-564C-C6DFB23C2446}"/>
          </ac:spMkLst>
        </pc:spChg>
        <pc:picChg chg="add mod">
          <ac:chgData name="Dawn Dinsdale" userId="41f7eddd44b7c622" providerId="LiveId" clId="{B68F2A48-4822-4A1A-9878-3DF0D21FCB8A}" dt="2025-05-13T15:22:49.838" v="284" actId="14100"/>
          <ac:picMkLst>
            <pc:docMk/>
            <pc:sldMk cId="2911186918" sldId="324"/>
            <ac:picMk id="3" creationId="{73DDE8EF-ED01-52B4-B102-E7E36892F21F}"/>
          </ac:picMkLst>
        </pc:picChg>
        <pc:picChg chg="del">
          <ac:chgData name="Dawn Dinsdale" userId="41f7eddd44b7c622" providerId="LiveId" clId="{B68F2A48-4822-4A1A-9878-3DF0D21FCB8A}" dt="2025-05-13T15:22:24.881" v="279" actId="478"/>
          <ac:picMkLst>
            <pc:docMk/>
            <pc:sldMk cId="2911186918" sldId="324"/>
            <ac:picMk id="16" creationId="{75220360-77E2-E3F4-FFD5-EB5236B918EB}"/>
          </ac:picMkLst>
        </pc:picChg>
        <pc:cxnChg chg="del">
          <ac:chgData name="Dawn Dinsdale" userId="41f7eddd44b7c622" providerId="LiveId" clId="{B68F2A48-4822-4A1A-9878-3DF0D21FCB8A}" dt="2025-05-13T15:22:24.881" v="279" actId="478"/>
          <ac:cxnSpMkLst>
            <pc:docMk/>
            <pc:sldMk cId="2911186918" sldId="324"/>
            <ac:cxnSpMk id="6" creationId="{0E3ACCF9-7004-68FA-0335-DD4C7736290F}"/>
          </ac:cxnSpMkLst>
        </pc:cxnChg>
        <pc:cxnChg chg="del">
          <ac:chgData name="Dawn Dinsdale" userId="41f7eddd44b7c622" providerId="LiveId" clId="{B68F2A48-4822-4A1A-9878-3DF0D21FCB8A}" dt="2025-05-13T15:22:24.881" v="279" actId="478"/>
          <ac:cxnSpMkLst>
            <pc:docMk/>
            <pc:sldMk cId="2911186918" sldId="324"/>
            <ac:cxnSpMk id="18" creationId="{E5561BF1-8268-D67B-5D85-57E339E1F632}"/>
          </ac:cxnSpMkLst>
        </pc:cxnChg>
      </pc:sldChg>
      <pc:sldChg chg="addSp delSp modSp add mod">
        <pc:chgData name="Dawn Dinsdale" userId="41f7eddd44b7c622" providerId="LiveId" clId="{B68F2A48-4822-4A1A-9878-3DF0D21FCB8A}" dt="2025-05-13T15:26:04.057" v="390" actId="14100"/>
        <pc:sldMkLst>
          <pc:docMk/>
          <pc:sldMk cId="575373097" sldId="325"/>
        </pc:sldMkLst>
        <pc:spChg chg="del">
          <ac:chgData name="Dawn Dinsdale" userId="41f7eddd44b7c622" providerId="LiveId" clId="{B68F2A48-4822-4A1A-9878-3DF0D21FCB8A}" dt="2025-05-13T15:24:25.238" v="381" actId="478"/>
          <ac:spMkLst>
            <pc:docMk/>
            <pc:sldMk cId="575373097" sldId="325"/>
            <ac:spMk id="2" creationId="{46C7B5D7-ED83-3E87-831B-1367FD7AAC2C}"/>
          </ac:spMkLst>
        </pc:spChg>
        <pc:spChg chg="add mod">
          <ac:chgData name="Dawn Dinsdale" userId="41f7eddd44b7c622" providerId="LiveId" clId="{B68F2A48-4822-4A1A-9878-3DF0D21FCB8A}" dt="2025-05-13T15:24:54.619" v="386" actId="20577"/>
          <ac:spMkLst>
            <pc:docMk/>
            <pc:sldMk cId="575373097" sldId="325"/>
            <ac:spMk id="4" creationId="{648A339D-CBF3-3414-807F-A15E6D1C8E6A}"/>
          </ac:spMkLst>
        </pc:spChg>
        <pc:picChg chg="del">
          <ac:chgData name="Dawn Dinsdale" userId="41f7eddd44b7c622" providerId="LiveId" clId="{B68F2A48-4822-4A1A-9878-3DF0D21FCB8A}" dt="2025-05-13T15:24:25.238" v="381" actId="478"/>
          <ac:picMkLst>
            <pc:docMk/>
            <pc:sldMk cId="575373097" sldId="325"/>
            <ac:picMk id="3" creationId="{E6ABABE3-E652-1CB3-E96C-50C77AE07EC1}"/>
          </ac:picMkLst>
        </pc:picChg>
        <pc:picChg chg="add mod">
          <ac:chgData name="Dawn Dinsdale" userId="41f7eddd44b7c622" providerId="LiveId" clId="{B68F2A48-4822-4A1A-9878-3DF0D21FCB8A}" dt="2025-05-13T15:26:04.057" v="390" actId="14100"/>
          <ac:picMkLst>
            <pc:docMk/>
            <pc:sldMk cId="575373097" sldId="325"/>
            <ac:picMk id="5" creationId="{98E51F28-A758-A1BA-80A9-F8A37D41A33D}"/>
          </ac:picMkLst>
        </pc:picChg>
      </pc:sldChg>
      <pc:sldChg chg="addSp delSp modSp add mod ord">
        <pc:chgData name="Dawn Dinsdale" userId="41f7eddd44b7c622" providerId="LiveId" clId="{B68F2A48-4822-4A1A-9878-3DF0D21FCB8A}" dt="2025-05-13T15:47:55.624" v="1167" actId="1076"/>
        <pc:sldMkLst>
          <pc:docMk/>
          <pc:sldMk cId="2585866615" sldId="326"/>
        </pc:sldMkLst>
        <pc:spChg chg="del">
          <ac:chgData name="Dawn Dinsdale" userId="41f7eddd44b7c622" providerId="LiveId" clId="{B68F2A48-4822-4A1A-9878-3DF0D21FCB8A}" dt="2025-05-13T15:27:22.171" v="394" actId="478"/>
          <ac:spMkLst>
            <pc:docMk/>
            <pc:sldMk cId="2585866615" sldId="326"/>
            <ac:spMk id="4" creationId="{40CE0D5D-73FE-644C-9C1A-66112A12C7E5}"/>
          </ac:spMkLst>
        </pc:spChg>
        <pc:spChg chg="add del mod">
          <ac:chgData name="Dawn Dinsdale" userId="41f7eddd44b7c622" providerId="LiveId" clId="{B68F2A48-4822-4A1A-9878-3DF0D21FCB8A}" dt="2025-05-13T15:46:57.741" v="1145" actId="478"/>
          <ac:spMkLst>
            <pc:docMk/>
            <pc:sldMk cId="2585866615" sldId="326"/>
            <ac:spMk id="7" creationId="{77B4C3B4-70C9-D94F-E196-404C3691C622}"/>
          </ac:spMkLst>
        </pc:spChg>
        <pc:spChg chg="add mod">
          <ac:chgData name="Dawn Dinsdale" userId="41f7eddd44b7c622" providerId="LiveId" clId="{B68F2A48-4822-4A1A-9878-3DF0D21FCB8A}" dt="2025-05-13T15:47:55.624" v="1167" actId="1076"/>
          <ac:spMkLst>
            <pc:docMk/>
            <pc:sldMk cId="2585866615" sldId="326"/>
            <ac:spMk id="14" creationId="{F3EDAD12-4D6E-27C3-8AEF-C669D71BB41C}"/>
          </ac:spMkLst>
        </pc:spChg>
        <pc:picChg chg="add del mod">
          <ac:chgData name="Dawn Dinsdale" userId="41f7eddd44b7c622" providerId="LiveId" clId="{B68F2A48-4822-4A1A-9878-3DF0D21FCB8A}" dt="2025-05-13T15:46:35.941" v="1138" actId="478"/>
          <ac:picMkLst>
            <pc:docMk/>
            <pc:sldMk cId="2585866615" sldId="326"/>
            <ac:picMk id="2" creationId="{E73A1998-8E07-CD6E-6F0F-98F6993FE4DE}"/>
          </ac:picMkLst>
        </pc:picChg>
        <pc:picChg chg="del">
          <ac:chgData name="Dawn Dinsdale" userId="41f7eddd44b7c622" providerId="LiveId" clId="{B68F2A48-4822-4A1A-9878-3DF0D21FCB8A}" dt="2025-05-13T15:27:20.355" v="393" actId="478"/>
          <ac:picMkLst>
            <pc:docMk/>
            <pc:sldMk cId="2585866615" sldId="326"/>
            <ac:picMk id="5" creationId="{33A455CD-697A-4C6D-B684-270A67277290}"/>
          </ac:picMkLst>
        </pc:picChg>
        <pc:picChg chg="add mod">
          <ac:chgData name="Dawn Dinsdale" userId="41f7eddd44b7c622" providerId="LiveId" clId="{B68F2A48-4822-4A1A-9878-3DF0D21FCB8A}" dt="2025-05-13T15:46:53.175" v="1144" actId="14100"/>
          <ac:picMkLst>
            <pc:docMk/>
            <pc:sldMk cId="2585866615" sldId="326"/>
            <ac:picMk id="12" creationId="{863F87BF-601D-B2F3-E4CA-C9BF7DF71420}"/>
          </ac:picMkLst>
        </pc:picChg>
        <pc:cxnChg chg="add del mod">
          <ac:chgData name="Dawn Dinsdale" userId="41f7eddd44b7c622" providerId="LiveId" clId="{B68F2A48-4822-4A1A-9878-3DF0D21FCB8A}" dt="2025-05-13T15:46:33.339" v="1136" actId="478"/>
          <ac:cxnSpMkLst>
            <pc:docMk/>
            <pc:sldMk cId="2585866615" sldId="326"/>
            <ac:cxnSpMk id="3" creationId="{7496CE82-8BE9-581E-8B22-A97CCD6D3D05}"/>
          </ac:cxnSpMkLst>
        </pc:cxnChg>
        <pc:cxnChg chg="add mod">
          <ac:chgData name="Dawn Dinsdale" userId="41f7eddd44b7c622" providerId="LiveId" clId="{B68F2A48-4822-4A1A-9878-3DF0D21FCB8A}" dt="2025-05-13T15:28:13.994" v="400" actId="14100"/>
          <ac:cxnSpMkLst>
            <pc:docMk/>
            <pc:sldMk cId="2585866615" sldId="326"/>
            <ac:cxnSpMk id="6" creationId="{C0A09C3D-1230-08EE-2512-D830FBBEA0D4}"/>
          </ac:cxnSpMkLst>
        </pc:cxnChg>
      </pc:sldChg>
      <pc:sldChg chg="addSp delSp modSp add mod">
        <pc:chgData name="Dawn Dinsdale" userId="41f7eddd44b7c622" providerId="LiveId" clId="{B68F2A48-4822-4A1A-9878-3DF0D21FCB8A}" dt="2025-05-13T15:29:25.008" v="414" actId="1076"/>
        <pc:sldMkLst>
          <pc:docMk/>
          <pc:sldMk cId="2951864527" sldId="327"/>
        </pc:sldMkLst>
        <pc:spChg chg="add mod">
          <ac:chgData name="Dawn Dinsdale" userId="41f7eddd44b7c622" providerId="LiveId" clId="{B68F2A48-4822-4A1A-9878-3DF0D21FCB8A}" dt="2025-05-13T15:29:25.008" v="414" actId="1076"/>
          <ac:spMkLst>
            <pc:docMk/>
            <pc:sldMk cId="2951864527" sldId="327"/>
            <ac:spMk id="5" creationId="{82431B44-F332-3C82-33C7-A5E2C45AAE35}"/>
          </ac:spMkLst>
        </pc:spChg>
        <pc:spChg chg="del">
          <ac:chgData name="Dawn Dinsdale" userId="41f7eddd44b7c622" providerId="LiveId" clId="{B68F2A48-4822-4A1A-9878-3DF0D21FCB8A}" dt="2025-05-13T15:29:08.141" v="408" actId="478"/>
          <ac:spMkLst>
            <pc:docMk/>
            <pc:sldMk cId="2951864527" sldId="327"/>
            <ac:spMk id="7" creationId="{19131119-0ACD-9A2C-2291-9523248919C1}"/>
          </ac:spMkLst>
        </pc:spChg>
        <pc:picChg chg="del">
          <ac:chgData name="Dawn Dinsdale" userId="41f7eddd44b7c622" providerId="LiveId" clId="{B68F2A48-4822-4A1A-9878-3DF0D21FCB8A}" dt="2025-05-13T15:29:08.141" v="408" actId="478"/>
          <ac:picMkLst>
            <pc:docMk/>
            <pc:sldMk cId="2951864527" sldId="327"/>
            <ac:picMk id="2" creationId="{EBED9EBB-0CE9-EF66-BEBF-87330AADBB64}"/>
          </ac:picMkLst>
        </pc:picChg>
        <pc:picChg chg="add mod">
          <ac:chgData name="Dawn Dinsdale" userId="41f7eddd44b7c622" providerId="LiveId" clId="{B68F2A48-4822-4A1A-9878-3DF0D21FCB8A}" dt="2025-05-13T15:29:20.171" v="413" actId="14100"/>
          <ac:picMkLst>
            <pc:docMk/>
            <pc:sldMk cId="2951864527" sldId="327"/>
            <ac:picMk id="4" creationId="{67A750FC-3542-9189-5D13-9A0D83841793}"/>
          </ac:picMkLst>
        </pc:picChg>
        <pc:cxnChg chg="del">
          <ac:chgData name="Dawn Dinsdale" userId="41f7eddd44b7c622" providerId="LiveId" clId="{B68F2A48-4822-4A1A-9878-3DF0D21FCB8A}" dt="2025-05-13T15:29:08.141" v="408" actId="478"/>
          <ac:cxnSpMkLst>
            <pc:docMk/>
            <pc:sldMk cId="2951864527" sldId="327"/>
            <ac:cxnSpMk id="3" creationId="{720E52C4-4313-3B21-4C84-FC071ACE35F4}"/>
          </ac:cxnSpMkLst>
        </pc:cxnChg>
        <pc:cxnChg chg="del">
          <ac:chgData name="Dawn Dinsdale" userId="41f7eddd44b7c622" providerId="LiveId" clId="{B68F2A48-4822-4A1A-9878-3DF0D21FCB8A}" dt="2025-05-13T15:29:08.141" v="408" actId="478"/>
          <ac:cxnSpMkLst>
            <pc:docMk/>
            <pc:sldMk cId="2951864527" sldId="327"/>
            <ac:cxnSpMk id="6" creationId="{68950C63-896A-B0B7-2EBA-2B754294A9EA}"/>
          </ac:cxnSpMkLst>
        </pc:cxnChg>
      </pc:sldChg>
      <pc:sldChg chg="addSp delSp modSp add mod">
        <pc:chgData name="Dawn Dinsdale" userId="41f7eddd44b7c622" providerId="LiveId" clId="{B68F2A48-4822-4A1A-9878-3DF0D21FCB8A}" dt="2025-05-13T15:30:17.756" v="423" actId="14100"/>
        <pc:sldMkLst>
          <pc:docMk/>
          <pc:sldMk cId="1501690030" sldId="328"/>
        </pc:sldMkLst>
        <pc:spChg chg="add mod">
          <ac:chgData name="Dawn Dinsdale" userId="41f7eddd44b7c622" providerId="LiveId" clId="{B68F2A48-4822-4A1A-9878-3DF0D21FCB8A}" dt="2025-05-13T15:30:10.960" v="421" actId="1076"/>
          <ac:spMkLst>
            <pc:docMk/>
            <pc:sldMk cId="1501690030" sldId="328"/>
            <ac:spMk id="3" creationId="{29610A75-949D-0427-0A56-091DD0D57B9B}"/>
          </ac:spMkLst>
        </pc:spChg>
        <pc:spChg chg="del">
          <ac:chgData name="Dawn Dinsdale" userId="41f7eddd44b7c622" providerId="LiveId" clId="{B68F2A48-4822-4A1A-9878-3DF0D21FCB8A}" dt="2025-05-13T15:29:56.732" v="416" actId="478"/>
          <ac:spMkLst>
            <pc:docMk/>
            <pc:sldMk cId="1501690030" sldId="328"/>
            <ac:spMk id="5" creationId="{A7A61FF7-DE09-C26D-8C9F-5F0BB3903087}"/>
          </ac:spMkLst>
        </pc:spChg>
        <pc:picChg chg="add mod">
          <ac:chgData name="Dawn Dinsdale" userId="41f7eddd44b7c622" providerId="LiveId" clId="{B68F2A48-4822-4A1A-9878-3DF0D21FCB8A}" dt="2025-05-13T15:30:07.278" v="420" actId="14100"/>
          <ac:picMkLst>
            <pc:docMk/>
            <pc:sldMk cId="1501690030" sldId="328"/>
            <ac:picMk id="2" creationId="{6E478293-C0CB-EEC5-996D-07A7237EECFF}"/>
          </ac:picMkLst>
        </pc:picChg>
        <pc:picChg chg="del">
          <ac:chgData name="Dawn Dinsdale" userId="41f7eddd44b7c622" providerId="LiveId" clId="{B68F2A48-4822-4A1A-9878-3DF0D21FCB8A}" dt="2025-05-13T15:29:56.732" v="416" actId="478"/>
          <ac:picMkLst>
            <pc:docMk/>
            <pc:sldMk cId="1501690030" sldId="328"/>
            <ac:picMk id="4" creationId="{5DE6DD5C-084B-23D4-CF6A-A5FE8C5E6427}"/>
          </ac:picMkLst>
        </pc:picChg>
        <pc:cxnChg chg="add mod">
          <ac:chgData name="Dawn Dinsdale" userId="41f7eddd44b7c622" providerId="LiveId" clId="{B68F2A48-4822-4A1A-9878-3DF0D21FCB8A}" dt="2025-05-13T15:30:17.756" v="423" actId="14100"/>
          <ac:cxnSpMkLst>
            <pc:docMk/>
            <pc:sldMk cId="1501690030" sldId="328"/>
            <ac:cxnSpMk id="6" creationId="{E8EC7478-06F0-80EB-BE15-7F45295A00EC}"/>
          </ac:cxnSpMkLst>
        </pc:cxnChg>
      </pc:sldChg>
      <pc:sldChg chg="addSp delSp modSp add mod ord">
        <pc:chgData name="Dawn Dinsdale" userId="41f7eddd44b7c622" providerId="LiveId" clId="{B68F2A48-4822-4A1A-9878-3DF0D21FCB8A}" dt="2025-05-13T15:36:21.586" v="962" actId="14100"/>
        <pc:sldMkLst>
          <pc:docMk/>
          <pc:sldMk cId="3936421286" sldId="329"/>
        </pc:sldMkLst>
        <pc:spChg chg="del">
          <ac:chgData name="Dawn Dinsdale" userId="41f7eddd44b7c622" providerId="LiveId" clId="{B68F2A48-4822-4A1A-9878-3DF0D21FCB8A}" dt="2025-05-13T15:35:59.227" v="957" actId="478"/>
          <ac:spMkLst>
            <pc:docMk/>
            <pc:sldMk cId="3936421286" sldId="329"/>
            <ac:spMk id="3" creationId="{33998A01-00CA-1912-653A-3BBC91F08258}"/>
          </ac:spMkLst>
        </pc:spChg>
        <pc:spChg chg="add mod">
          <ac:chgData name="Dawn Dinsdale" userId="41f7eddd44b7c622" providerId="LiveId" clId="{B68F2A48-4822-4A1A-9878-3DF0D21FCB8A}" dt="2025-05-13T15:36:18.740" v="961" actId="1076"/>
          <ac:spMkLst>
            <pc:docMk/>
            <pc:sldMk cId="3936421286" sldId="329"/>
            <ac:spMk id="5" creationId="{F1C2AF60-2088-2CBD-D0DA-99CB81ADE6CB}"/>
          </ac:spMkLst>
        </pc:spChg>
        <pc:picChg chg="del">
          <ac:chgData name="Dawn Dinsdale" userId="41f7eddd44b7c622" providerId="LiveId" clId="{B68F2A48-4822-4A1A-9878-3DF0D21FCB8A}" dt="2025-05-13T15:35:59.227" v="957" actId="478"/>
          <ac:picMkLst>
            <pc:docMk/>
            <pc:sldMk cId="3936421286" sldId="329"/>
            <ac:picMk id="2" creationId="{0ED92098-2745-B7EC-9208-234116FC0776}"/>
          </ac:picMkLst>
        </pc:picChg>
        <pc:picChg chg="add mod">
          <ac:chgData name="Dawn Dinsdale" userId="41f7eddd44b7c622" providerId="LiveId" clId="{B68F2A48-4822-4A1A-9878-3DF0D21FCB8A}" dt="2025-05-13T15:36:13.041" v="960" actId="1076"/>
          <ac:picMkLst>
            <pc:docMk/>
            <pc:sldMk cId="3936421286" sldId="329"/>
            <ac:picMk id="4" creationId="{AE3E2067-67C2-29D9-68D2-6B3B73650DA0}"/>
          </ac:picMkLst>
        </pc:picChg>
        <pc:cxnChg chg="del">
          <ac:chgData name="Dawn Dinsdale" userId="41f7eddd44b7c622" providerId="LiveId" clId="{B68F2A48-4822-4A1A-9878-3DF0D21FCB8A}" dt="2025-05-13T15:35:59.227" v="957" actId="478"/>
          <ac:cxnSpMkLst>
            <pc:docMk/>
            <pc:sldMk cId="3936421286" sldId="329"/>
            <ac:cxnSpMk id="6" creationId="{E3DE175C-AF70-32DD-968B-08A6BCD3BD2B}"/>
          </ac:cxnSpMkLst>
        </pc:cxnChg>
        <pc:cxnChg chg="add mod">
          <ac:chgData name="Dawn Dinsdale" userId="41f7eddd44b7c622" providerId="LiveId" clId="{B68F2A48-4822-4A1A-9878-3DF0D21FCB8A}" dt="2025-05-13T15:36:21.586" v="962" actId="14100"/>
          <ac:cxnSpMkLst>
            <pc:docMk/>
            <pc:sldMk cId="3936421286" sldId="329"/>
            <ac:cxnSpMk id="7" creationId="{78409D7A-FD63-DE34-2623-71C65E450AF2}"/>
          </ac:cxnSpMkLst>
        </pc:cxnChg>
      </pc:sldChg>
      <pc:sldChg chg="addSp delSp modSp add mod">
        <pc:chgData name="Dawn Dinsdale" userId="41f7eddd44b7c622" providerId="LiveId" clId="{B68F2A48-4822-4A1A-9878-3DF0D21FCB8A}" dt="2025-05-13T15:40:10.974" v="988" actId="14100"/>
        <pc:sldMkLst>
          <pc:docMk/>
          <pc:sldMk cId="911061536" sldId="330"/>
        </pc:sldMkLst>
        <pc:spChg chg="add mod">
          <ac:chgData name="Dawn Dinsdale" userId="41f7eddd44b7c622" providerId="LiveId" clId="{B68F2A48-4822-4A1A-9878-3DF0D21FCB8A}" dt="2025-05-13T15:40:07.586" v="987" actId="1076"/>
          <ac:spMkLst>
            <pc:docMk/>
            <pc:sldMk cId="911061536" sldId="330"/>
            <ac:spMk id="3" creationId="{B45061E7-06E6-F332-8688-4FE3FADE3507}"/>
          </ac:spMkLst>
        </pc:spChg>
        <pc:spChg chg="del">
          <ac:chgData name="Dawn Dinsdale" userId="41f7eddd44b7c622" providerId="LiveId" clId="{B68F2A48-4822-4A1A-9878-3DF0D21FCB8A}" dt="2025-05-13T15:36:43.213" v="964" actId="478"/>
          <ac:spMkLst>
            <pc:docMk/>
            <pc:sldMk cId="911061536" sldId="330"/>
            <ac:spMk id="5" creationId="{59D27EA8-F9EB-4B6D-CDEB-6266452F6C19}"/>
          </ac:spMkLst>
        </pc:spChg>
        <pc:picChg chg="add mod">
          <ac:chgData name="Dawn Dinsdale" userId="41f7eddd44b7c622" providerId="LiveId" clId="{B68F2A48-4822-4A1A-9878-3DF0D21FCB8A}" dt="2025-05-13T15:37:05.175" v="969" actId="14100"/>
          <ac:picMkLst>
            <pc:docMk/>
            <pc:sldMk cId="911061536" sldId="330"/>
            <ac:picMk id="2" creationId="{DD539A89-B4C8-7687-6701-6CC29889F8EB}"/>
          </ac:picMkLst>
        </pc:picChg>
        <pc:picChg chg="del">
          <ac:chgData name="Dawn Dinsdale" userId="41f7eddd44b7c622" providerId="LiveId" clId="{B68F2A48-4822-4A1A-9878-3DF0D21FCB8A}" dt="2025-05-13T15:36:43.213" v="964" actId="478"/>
          <ac:picMkLst>
            <pc:docMk/>
            <pc:sldMk cId="911061536" sldId="330"/>
            <ac:picMk id="4" creationId="{401A4708-5015-216C-151A-7C8B4036D278}"/>
          </ac:picMkLst>
        </pc:picChg>
        <pc:cxnChg chg="add mod">
          <ac:chgData name="Dawn Dinsdale" userId="41f7eddd44b7c622" providerId="LiveId" clId="{B68F2A48-4822-4A1A-9878-3DF0D21FCB8A}" dt="2025-05-13T15:40:10.974" v="988" actId="14100"/>
          <ac:cxnSpMkLst>
            <pc:docMk/>
            <pc:sldMk cId="911061536" sldId="330"/>
            <ac:cxnSpMk id="6" creationId="{7995D684-22A4-FA4F-039B-14372017E7A9}"/>
          </ac:cxnSpMkLst>
        </pc:cxnChg>
        <pc:cxnChg chg="del">
          <ac:chgData name="Dawn Dinsdale" userId="41f7eddd44b7c622" providerId="LiveId" clId="{B68F2A48-4822-4A1A-9878-3DF0D21FCB8A}" dt="2025-05-13T15:36:43.213" v="964" actId="478"/>
          <ac:cxnSpMkLst>
            <pc:docMk/>
            <pc:sldMk cId="911061536" sldId="330"/>
            <ac:cxnSpMk id="7" creationId="{9B697DC2-F829-9D1F-E6CB-C06F9D2D8971}"/>
          </ac:cxnSpMkLst>
        </pc:cxnChg>
      </pc:sldChg>
      <pc:sldChg chg="addSp delSp modSp add mod">
        <pc:chgData name="Dawn Dinsdale" userId="41f7eddd44b7c622" providerId="LiveId" clId="{B68F2A48-4822-4A1A-9878-3DF0D21FCB8A}" dt="2025-05-13T16:13:45.631" v="1340" actId="20577"/>
        <pc:sldMkLst>
          <pc:docMk/>
          <pc:sldMk cId="2488406922" sldId="331"/>
        </pc:sldMkLst>
        <pc:spChg chg="del">
          <ac:chgData name="Dawn Dinsdale" userId="41f7eddd44b7c622" providerId="LiveId" clId="{B68F2A48-4822-4A1A-9878-3DF0D21FCB8A}" dt="2025-05-13T15:40:27.746" v="991" actId="478"/>
          <ac:spMkLst>
            <pc:docMk/>
            <pc:sldMk cId="2488406922" sldId="331"/>
            <ac:spMk id="3" creationId="{D125020E-C5A5-99CC-699C-344373B23884}"/>
          </ac:spMkLst>
        </pc:spChg>
        <pc:spChg chg="add mod">
          <ac:chgData name="Dawn Dinsdale" userId="41f7eddd44b7c622" providerId="LiveId" clId="{B68F2A48-4822-4A1A-9878-3DF0D21FCB8A}" dt="2025-05-13T16:13:45.631" v="1340" actId="20577"/>
          <ac:spMkLst>
            <pc:docMk/>
            <pc:sldMk cId="2488406922" sldId="331"/>
            <ac:spMk id="4" creationId="{018B0E67-DD8A-7397-2E13-86A166962F91}"/>
          </ac:spMkLst>
        </pc:spChg>
        <pc:picChg chg="del">
          <ac:chgData name="Dawn Dinsdale" userId="41f7eddd44b7c622" providerId="LiveId" clId="{B68F2A48-4822-4A1A-9878-3DF0D21FCB8A}" dt="2025-05-13T15:40:27.746" v="991" actId="478"/>
          <ac:picMkLst>
            <pc:docMk/>
            <pc:sldMk cId="2488406922" sldId="331"/>
            <ac:picMk id="2" creationId="{D687F72A-EE98-8394-73F6-3CF06C27335E}"/>
          </ac:picMkLst>
        </pc:picChg>
        <pc:cxnChg chg="del">
          <ac:chgData name="Dawn Dinsdale" userId="41f7eddd44b7c622" providerId="LiveId" clId="{B68F2A48-4822-4A1A-9878-3DF0D21FCB8A}" dt="2025-05-13T15:40:27.746" v="991" actId="478"/>
          <ac:cxnSpMkLst>
            <pc:docMk/>
            <pc:sldMk cId="2488406922" sldId="331"/>
            <ac:cxnSpMk id="6" creationId="{C3BB2E7C-0069-A38D-43F6-455610830BE5}"/>
          </ac:cxnSpMkLst>
        </pc:cxnChg>
      </pc:sldChg>
      <pc:sldChg chg="addSp delSp modSp add mod">
        <pc:chgData name="Dawn Dinsdale" userId="41f7eddd44b7c622" providerId="LiveId" clId="{B68F2A48-4822-4A1A-9878-3DF0D21FCB8A}" dt="2025-05-13T15:57:06.487" v="1208"/>
        <pc:sldMkLst>
          <pc:docMk/>
          <pc:sldMk cId="3094944703" sldId="332"/>
        </pc:sldMkLst>
        <pc:spChg chg="add mod">
          <ac:chgData name="Dawn Dinsdale" userId="41f7eddd44b7c622" providerId="LiveId" clId="{B68F2A48-4822-4A1A-9878-3DF0D21FCB8A}" dt="2025-05-13T15:48:48.502" v="1174" actId="1076"/>
          <ac:spMkLst>
            <pc:docMk/>
            <pc:sldMk cId="3094944703" sldId="332"/>
            <ac:spMk id="2" creationId="{D10E5C4E-D241-81E4-F16B-8AF0C842637E}"/>
          </ac:spMkLst>
        </pc:spChg>
        <pc:spChg chg="add mod">
          <ac:chgData name="Dawn Dinsdale" userId="41f7eddd44b7c622" providerId="LiveId" clId="{B68F2A48-4822-4A1A-9878-3DF0D21FCB8A}" dt="2025-05-13T15:57:06.487" v="1208"/>
          <ac:spMkLst>
            <pc:docMk/>
            <pc:sldMk cId="3094944703" sldId="332"/>
            <ac:spMk id="3" creationId="{44349952-BD6E-B8CD-B7D3-FF340AE5109A}"/>
          </ac:spMkLst>
        </pc:spChg>
        <pc:spChg chg="del">
          <ac:chgData name="Dawn Dinsdale" userId="41f7eddd44b7c622" providerId="LiveId" clId="{B68F2A48-4822-4A1A-9878-3DF0D21FCB8A}" dt="2025-05-13T15:48:19.326" v="1169" actId="478"/>
          <ac:spMkLst>
            <pc:docMk/>
            <pc:sldMk cId="3094944703" sldId="332"/>
            <ac:spMk id="4" creationId="{9D1E73B0-7F63-7A60-4218-0A60DFA4FB62}"/>
          </ac:spMkLst>
        </pc:spChg>
      </pc:sldChg>
      <pc:sldChg chg="modSp add mod">
        <pc:chgData name="Dawn Dinsdale" userId="41f7eddd44b7c622" providerId="LiveId" clId="{B68F2A48-4822-4A1A-9878-3DF0D21FCB8A}" dt="2025-05-13T16:10:15.291" v="1272" actId="20577"/>
        <pc:sldMkLst>
          <pc:docMk/>
          <pc:sldMk cId="812621172" sldId="333"/>
        </pc:sldMkLst>
        <pc:spChg chg="mod">
          <ac:chgData name="Dawn Dinsdale" userId="41f7eddd44b7c622" providerId="LiveId" clId="{B68F2A48-4822-4A1A-9878-3DF0D21FCB8A}" dt="2025-05-13T16:09:13.669" v="1257" actId="20577"/>
          <ac:spMkLst>
            <pc:docMk/>
            <pc:sldMk cId="812621172" sldId="333"/>
            <ac:spMk id="2" creationId="{7737EF8B-E2AA-F785-FF87-2E6BE92D4F04}"/>
          </ac:spMkLst>
        </pc:spChg>
        <pc:spChg chg="mod">
          <ac:chgData name="Dawn Dinsdale" userId="41f7eddd44b7c622" providerId="LiveId" clId="{B68F2A48-4822-4A1A-9878-3DF0D21FCB8A}" dt="2025-05-13T16:10:15.291" v="1272" actId="20577"/>
          <ac:spMkLst>
            <pc:docMk/>
            <pc:sldMk cId="812621172" sldId="333"/>
            <ac:spMk id="3" creationId="{CA4EC7E7-1549-A879-A081-1B0EABFB5C7A}"/>
          </ac:spMkLst>
        </pc:spChg>
      </pc:sldChg>
      <pc:sldChg chg="addSp modSp add mod ord">
        <pc:chgData name="Dawn Dinsdale" userId="41f7eddd44b7c622" providerId="LiveId" clId="{B68F2A48-4822-4A1A-9878-3DF0D21FCB8A}" dt="2025-05-13T16:12:24.540" v="1308" actId="20577"/>
        <pc:sldMkLst>
          <pc:docMk/>
          <pc:sldMk cId="3332672421" sldId="334"/>
        </pc:sldMkLst>
        <pc:spChg chg="mod">
          <ac:chgData name="Dawn Dinsdale" userId="41f7eddd44b7c622" providerId="LiveId" clId="{B68F2A48-4822-4A1A-9878-3DF0D21FCB8A}" dt="2025-05-13T16:11:35.680" v="1291" actId="20577"/>
          <ac:spMkLst>
            <pc:docMk/>
            <pc:sldMk cId="3332672421" sldId="334"/>
            <ac:spMk id="2" creationId="{EC6578AB-B5EE-31E5-121A-FD430F9B1076}"/>
          </ac:spMkLst>
        </pc:spChg>
        <pc:spChg chg="mod">
          <ac:chgData name="Dawn Dinsdale" userId="41f7eddd44b7c622" providerId="LiveId" clId="{B68F2A48-4822-4A1A-9878-3DF0D21FCB8A}" dt="2025-05-13T16:11:46.369" v="1292" actId="6549"/>
          <ac:spMkLst>
            <pc:docMk/>
            <pc:sldMk cId="3332672421" sldId="334"/>
            <ac:spMk id="3" creationId="{374A6689-FDE2-906C-A964-5483BCD3A301}"/>
          </ac:spMkLst>
        </pc:spChg>
        <pc:spChg chg="add mod">
          <ac:chgData name="Dawn Dinsdale" userId="41f7eddd44b7c622" providerId="LiveId" clId="{B68F2A48-4822-4A1A-9878-3DF0D21FCB8A}" dt="2025-05-13T16:12:24.540" v="1308" actId="20577"/>
          <ac:spMkLst>
            <pc:docMk/>
            <pc:sldMk cId="3332672421" sldId="334"/>
            <ac:spMk id="4" creationId="{FD1E5B61-466A-AB50-D713-52CC61A7701F}"/>
          </ac:spMkLst>
        </pc:spChg>
      </pc:sldChg>
      <pc:sldChg chg="modSp add mod">
        <pc:chgData name="Dawn Dinsdale" userId="41f7eddd44b7c622" providerId="LiveId" clId="{B68F2A48-4822-4A1A-9878-3DF0D21FCB8A}" dt="2025-05-13T16:25:25.695" v="1601" actId="20577"/>
        <pc:sldMkLst>
          <pc:docMk/>
          <pc:sldMk cId="3122268254" sldId="335"/>
        </pc:sldMkLst>
        <pc:spChg chg="mod">
          <ac:chgData name="Dawn Dinsdale" userId="41f7eddd44b7c622" providerId="LiveId" clId="{B68F2A48-4822-4A1A-9878-3DF0D21FCB8A}" dt="2025-05-13T16:25:25.695" v="1601" actId="20577"/>
          <ac:spMkLst>
            <pc:docMk/>
            <pc:sldMk cId="3122268254" sldId="335"/>
            <ac:spMk id="4" creationId="{F15EB9F6-C7D1-E416-8726-A786778FDA0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eosl.ca/air-quality-policy/" TargetMode="External"/><Relationship Id="rId2" Type="http://schemas.openxmlformats.org/officeDocument/2006/relationships/hyperlink" Target="https://www.eosl.ca/severe-weather-lightning-policy/" TargetMode="External"/><Relationship Id="rId1" Type="http://schemas.openxmlformats.org/officeDocument/2006/relationships/hyperlink" Target="https://www.eosl.ca/extreme-temperature-guideline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eosl.ca/air-quality-policy/" TargetMode="External"/><Relationship Id="rId2" Type="http://schemas.openxmlformats.org/officeDocument/2006/relationships/hyperlink" Target="https://www.eosl.ca/severe-weather-lightning-policy/" TargetMode="External"/><Relationship Id="rId1" Type="http://schemas.openxmlformats.org/officeDocument/2006/relationships/hyperlink" Target="https://www.eosl.ca/extreme-temperature-guideline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0B07D-6664-4EF9-9445-285031A0BAD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C00BDE-1A1F-44F7-9B80-0DAC864C19F0}">
      <dgm:prSet/>
      <dgm:spPr/>
      <dgm:t>
        <a:bodyPr/>
        <a:lstStyle/>
        <a:p>
          <a:r>
            <a:rPr lang="en-CA">
              <a:hlinkClick xmlns:r="http://schemas.openxmlformats.org/officeDocument/2006/relationships" r:id="rId1"/>
            </a:rPr>
            <a:t>Extreme Temperature Guidelines</a:t>
          </a:r>
          <a:endParaRPr lang="en-US"/>
        </a:p>
      </dgm:t>
    </dgm:pt>
    <dgm:pt modelId="{813CD3B4-68F1-4DA4-A7B9-C7CA8622A56A}" type="parTrans" cxnId="{C7913AF5-F935-4C89-847E-49516B4C8F92}">
      <dgm:prSet/>
      <dgm:spPr/>
      <dgm:t>
        <a:bodyPr/>
        <a:lstStyle/>
        <a:p>
          <a:endParaRPr lang="en-US"/>
        </a:p>
      </dgm:t>
    </dgm:pt>
    <dgm:pt modelId="{935A1ED7-638D-42A0-9B50-273C58BB4C81}" type="sibTrans" cxnId="{C7913AF5-F935-4C89-847E-49516B4C8F92}">
      <dgm:prSet/>
      <dgm:spPr/>
      <dgm:t>
        <a:bodyPr/>
        <a:lstStyle/>
        <a:p>
          <a:endParaRPr lang="en-US"/>
        </a:p>
      </dgm:t>
    </dgm:pt>
    <dgm:pt modelId="{734B6F1B-9081-4122-A404-E24FC688B7C0}">
      <dgm:prSet/>
      <dgm:spPr/>
      <dgm:t>
        <a:bodyPr/>
        <a:lstStyle/>
        <a:p>
          <a:r>
            <a:rPr lang="en-CA">
              <a:hlinkClick xmlns:r="http://schemas.openxmlformats.org/officeDocument/2006/relationships" r:id="rId2"/>
            </a:rPr>
            <a:t>Severe Weather and Lightning Policy</a:t>
          </a:r>
          <a:endParaRPr lang="en-US"/>
        </a:p>
      </dgm:t>
    </dgm:pt>
    <dgm:pt modelId="{9888D12A-25EB-44BC-8CE8-69E495B58E1E}" type="parTrans" cxnId="{A0D45DB6-64CF-4EDD-A1D4-24C80080934D}">
      <dgm:prSet/>
      <dgm:spPr/>
      <dgm:t>
        <a:bodyPr/>
        <a:lstStyle/>
        <a:p>
          <a:endParaRPr lang="en-US"/>
        </a:p>
      </dgm:t>
    </dgm:pt>
    <dgm:pt modelId="{BB6143B3-F76C-47A3-90D4-80DA6ED5A98F}" type="sibTrans" cxnId="{A0D45DB6-64CF-4EDD-A1D4-24C80080934D}">
      <dgm:prSet/>
      <dgm:spPr/>
      <dgm:t>
        <a:bodyPr/>
        <a:lstStyle/>
        <a:p>
          <a:endParaRPr lang="en-US"/>
        </a:p>
      </dgm:t>
    </dgm:pt>
    <dgm:pt modelId="{7010DAF1-9A86-4DA0-B63C-842FF201FE9E}">
      <dgm:prSet/>
      <dgm:spPr/>
      <dgm:t>
        <a:bodyPr/>
        <a:lstStyle/>
        <a:p>
          <a:r>
            <a:rPr lang="en-CA" dirty="0">
              <a:hlinkClick xmlns:r="http://schemas.openxmlformats.org/officeDocument/2006/relationships" r:id="rId3"/>
            </a:rPr>
            <a:t>Air Quality Policy</a:t>
          </a:r>
          <a:endParaRPr lang="en-US" dirty="0"/>
        </a:p>
      </dgm:t>
    </dgm:pt>
    <dgm:pt modelId="{F3A5686C-AAEE-4B4B-A1AF-D6E61C7A7ACD}" type="parTrans" cxnId="{0BD92DA7-078C-40CC-8A50-1ECCAFE70470}">
      <dgm:prSet/>
      <dgm:spPr/>
      <dgm:t>
        <a:bodyPr/>
        <a:lstStyle/>
        <a:p>
          <a:endParaRPr lang="en-US"/>
        </a:p>
      </dgm:t>
    </dgm:pt>
    <dgm:pt modelId="{847B06D8-8AA4-44EF-B161-E4965D4CF1B4}" type="sibTrans" cxnId="{0BD92DA7-078C-40CC-8A50-1ECCAFE70470}">
      <dgm:prSet/>
      <dgm:spPr/>
      <dgm:t>
        <a:bodyPr/>
        <a:lstStyle/>
        <a:p>
          <a:endParaRPr lang="en-US"/>
        </a:p>
      </dgm:t>
    </dgm:pt>
    <dgm:pt modelId="{6B364A2E-4269-4EAD-A3F3-57ECACEA69C0}" type="pres">
      <dgm:prSet presAssocID="{DF00B07D-6664-4EF9-9445-285031A0BAD4}" presName="linear" presStyleCnt="0">
        <dgm:presLayoutVars>
          <dgm:animLvl val="lvl"/>
          <dgm:resizeHandles val="exact"/>
        </dgm:presLayoutVars>
      </dgm:prSet>
      <dgm:spPr/>
    </dgm:pt>
    <dgm:pt modelId="{8F1820FA-496F-4EE3-883E-241040E8300D}" type="pres">
      <dgm:prSet presAssocID="{5DC00BDE-1A1F-44F7-9B80-0DAC864C19F0}" presName="parentText" presStyleLbl="node1" presStyleIdx="0" presStyleCnt="3">
        <dgm:presLayoutVars>
          <dgm:chMax val="0"/>
          <dgm:bulletEnabled val="1"/>
        </dgm:presLayoutVars>
      </dgm:prSet>
      <dgm:spPr/>
    </dgm:pt>
    <dgm:pt modelId="{91DCA5DC-8D8B-45CE-8056-A52BE9132EC8}" type="pres">
      <dgm:prSet presAssocID="{935A1ED7-638D-42A0-9B50-273C58BB4C81}" presName="spacer" presStyleCnt="0"/>
      <dgm:spPr/>
    </dgm:pt>
    <dgm:pt modelId="{9A6EFB68-133C-4B91-80BC-D699535FA048}" type="pres">
      <dgm:prSet presAssocID="{734B6F1B-9081-4122-A404-E24FC688B7C0}" presName="parentText" presStyleLbl="node1" presStyleIdx="1" presStyleCnt="3">
        <dgm:presLayoutVars>
          <dgm:chMax val="0"/>
          <dgm:bulletEnabled val="1"/>
        </dgm:presLayoutVars>
      </dgm:prSet>
      <dgm:spPr/>
    </dgm:pt>
    <dgm:pt modelId="{14E34546-3431-47C2-9B48-A352A4BD631F}" type="pres">
      <dgm:prSet presAssocID="{BB6143B3-F76C-47A3-90D4-80DA6ED5A98F}" presName="spacer" presStyleCnt="0"/>
      <dgm:spPr/>
    </dgm:pt>
    <dgm:pt modelId="{0144FCC6-E60D-4A0B-83BF-F88B123DB59E}" type="pres">
      <dgm:prSet presAssocID="{7010DAF1-9A86-4DA0-B63C-842FF201FE9E}" presName="parentText" presStyleLbl="node1" presStyleIdx="2" presStyleCnt="3">
        <dgm:presLayoutVars>
          <dgm:chMax val="0"/>
          <dgm:bulletEnabled val="1"/>
        </dgm:presLayoutVars>
      </dgm:prSet>
      <dgm:spPr/>
    </dgm:pt>
  </dgm:ptLst>
  <dgm:cxnLst>
    <dgm:cxn modelId="{8E19561B-E64B-4EC4-96C4-43ABBDF4C2CD}" type="presOf" srcId="{734B6F1B-9081-4122-A404-E24FC688B7C0}" destId="{9A6EFB68-133C-4B91-80BC-D699535FA048}" srcOrd="0" destOrd="0" presId="urn:microsoft.com/office/officeart/2005/8/layout/vList2"/>
    <dgm:cxn modelId="{9B650A3F-59E1-42A0-A1AD-5D20B73EC48F}" type="presOf" srcId="{DF00B07D-6664-4EF9-9445-285031A0BAD4}" destId="{6B364A2E-4269-4EAD-A3F3-57ECACEA69C0}" srcOrd="0" destOrd="0" presId="urn:microsoft.com/office/officeart/2005/8/layout/vList2"/>
    <dgm:cxn modelId="{0BD92DA7-078C-40CC-8A50-1ECCAFE70470}" srcId="{DF00B07D-6664-4EF9-9445-285031A0BAD4}" destId="{7010DAF1-9A86-4DA0-B63C-842FF201FE9E}" srcOrd="2" destOrd="0" parTransId="{F3A5686C-AAEE-4B4B-A1AF-D6E61C7A7ACD}" sibTransId="{847B06D8-8AA4-44EF-B161-E4965D4CF1B4}"/>
    <dgm:cxn modelId="{353EADB3-B116-47E0-8376-F9FC701C691E}" type="presOf" srcId="{7010DAF1-9A86-4DA0-B63C-842FF201FE9E}" destId="{0144FCC6-E60D-4A0B-83BF-F88B123DB59E}" srcOrd="0" destOrd="0" presId="urn:microsoft.com/office/officeart/2005/8/layout/vList2"/>
    <dgm:cxn modelId="{A0D45DB6-64CF-4EDD-A1D4-24C80080934D}" srcId="{DF00B07D-6664-4EF9-9445-285031A0BAD4}" destId="{734B6F1B-9081-4122-A404-E24FC688B7C0}" srcOrd="1" destOrd="0" parTransId="{9888D12A-25EB-44BC-8CE8-69E495B58E1E}" sibTransId="{BB6143B3-F76C-47A3-90D4-80DA6ED5A98F}"/>
    <dgm:cxn modelId="{FB3B25C1-77F0-4433-A0FF-685619F8EEC6}" type="presOf" srcId="{5DC00BDE-1A1F-44F7-9B80-0DAC864C19F0}" destId="{8F1820FA-496F-4EE3-883E-241040E8300D}" srcOrd="0" destOrd="0" presId="urn:microsoft.com/office/officeart/2005/8/layout/vList2"/>
    <dgm:cxn modelId="{C7913AF5-F935-4C89-847E-49516B4C8F92}" srcId="{DF00B07D-6664-4EF9-9445-285031A0BAD4}" destId="{5DC00BDE-1A1F-44F7-9B80-0DAC864C19F0}" srcOrd="0" destOrd="0" parTransId="{813CD3B4-68F1-4DA4-A7B9-C7CA8622A56A}" sibTransId="{935A1ED7-638D-42A0-9B50-273C58BB4C81}"/>
    <dgm:cxn modelId="{FC136C8C-3997-4A7A-87B0-7DE229E15D09}" type="presParOf" srcId="{6B364A2E-4269-4EAD-A3F3-57ECACEA69C0}" destId="{8F1820FA-496F-4EE3-883E-241040E8300D}" srcOrd="0" destOrd="0" presId="urn:microsoft.com/office/officeart/2005/8/layout/vList2"/>
    <dgm:cxn modelId="{196EB0EC-D1D3-45A8-A1E7-77E959F00C60}" type="presParOf" srcId="{6B364A2E-4269-4EAD-A3F3-57ECACEA69C0}" destId="{91DCA5DC-8D8B-45CE-8056-A52BE9132EC8}" srcOrd="1" destOrd="0" presId="urn:microsoft.com/office/officeart/2005/8/layout/vList2"/>
    <dgm:cxn modelId="{D95B0606-EB2A-483C-B1DD-51F2D51D9DC0}" type="presParOf" srcId="{6B364A2E-4269-4EAD-A3F3-57ECACEA69C0}" destId="{9A6EFB68-133C-4B91-80BC-D699535FA048}" srcOrd="2" destOrd="0" presId="urn:microsoft.com/office/officeart/2005/8/layout/vList2"/>
    <dgm:cxn modelId="{FE2B96E8-3A02-40D5-A222-CDDF1060C709}" type="presParOf" srcId="{6B364A2E-4269-4EAD-A3F3-57ECACEA69C0}" destId="{14E34546-3431-47C2-9B48-A352A4BD631F}" srcOrd="3" destOrd="0" presId="urn:microsoft.com/office/officeart/2005/8/layout/vList2"/>
    <dgm:cxn modelId="{A3E4DC4F-44F8-4E4C-8583-B9798A7E2F2F}" type="presParOf" srcId="{6B364A2E-4269-4EAD-A3F3-57ECACEA69C0}" destId="{0144FCC6-E60D-4A0B-83BF-F88B123DB59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820FA-496F-4EE3-883E-241040E8300D}">
      <dsp:nvSpPr>
        <dsp:cNvPr id="0" name=""/>
        <dsp:cNvSpPr/>
      </dsp:nvSpPr>
      <dsp:spPr>
        <a:xfrm>
          <a:off x="0" y="51113"/>
          <a:ext cx="4780416"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a:hlinkClick xmlns:r="http://schemas.openxmlformats.org/officeDocument/2006/relationships" r:id="rId1"/>
            </a:rPr>
            <a:t>Extreme Temperature Guidelines</a:t>
          </a:r>
          <a:endParaRPr lang="en-US" sz="3500" kern="1200"/>
        </a:p>
      </dsp:txBody>
      <dsp:txXfrm>
        <a:off x="67966" y="119079"/>
        <a:ext cx="4644484" cy="1256367"/>
      </dsp:txXfrm>
    </dsp:sp>
    <dsp:sp modelId="{9A6EFB68-133C-4B91-80BC-D699535FA048}">
      <dsp:nvSpPr>
        <dsp:cNvPr id="0" name=""/>
        <dsp:cNvSpPr/>
      </dsp:nvSpPr>
      <dsp:spPr>
        <a:xfrm>
          <a:off x="0" y="1544213"/>
          <a:ext cx="4780416" cy="139229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a:hlinkClick xmlns:r="http://schemas.openxmlformats.org/officeDocument/2006/relationships" r:id="rId2"/>
            </a:rPr>
            <a:t>Severe Weather and Lightning Policy</a:t>
          </a:r>
          <a:endParaRPr lang="en-US" sz="3500" kern="1200"/>
        </a:p>
      </dsp:txBody>
      <dsp:txXfrm>
        <a:off x="67966" y="1612179"/>
        <a:ext cx="4644484" cy="1256367"/>
      </dsp:txXfrm>
    </dsp:sp>
    <dsp:sp modelId="{0144FCC6-E60D-4A0B-83BF-F88B123DB59E}">
      <dsp:nvSpPr>
        <dsp:cNvPr id="0" name=""/>
        <dsp:cNvSpPr/>
      </dsp:nvSpPr>
      <dsp:spPr>
        <a:xfrm>
          <a:off x="0" y="3037313"/>
          <a:ext cx="4780416" cy="139229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dirty="0">
              <a:hlinkClick xmlns:r="http://schemas.openxmlformats.org/officeDocument/2006/relationships" r:id="rId3"/>
            </a:rPr>
            <a:t>Air Quality Policy</a:t>
          </a:r>
          <a:endParaRPr lang="en-US" sz="3500" kern="1200" dirty="0"/>
        </a:p>
      </dsp:txBody>
      <dsp:txXfrm>
        <a:off x="67966" y="3105279"/>
        <a:ext cx="4644484" cy="1256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B07DC-F93D-4975-9B48-E8A80B0B6F13}" type="datetimeFigureOut">
              <a:rPr lang="en-CA" smtClean="0"/>
              <a:t>2025-05-13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7F345-2221-41FB-81C4-9752827F3335}" type="slidenum">
              <a:rPr lang="en-CA" smtClean="0"/>
              <a:t>‹#›</a:t>
            </a:fld>
            <a:endParaRPr lang="en-CA"/>
          </a:p>
        </p:txBody>
      </p:sp>
    </p:spTree>
    <p:extLst>
      <p:ext uri="{BB962C8B-B14F-4D97-AF65-F5344CB8AC3E}">
        <p14:creationId xmlns:p14="http://schemas.microsoft.com/office/powerpoint/2010/main" val="8777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p:cNvSpPr>
            <a:spLocks noGrp="1"/>
          </p:cNvSpPr>
          <p:nvPr>
            <p:ph type="sldNum" sz="quarter" idx="5"/>
          </p:nvPr>
        </p:nvSpPr>
        <p:spPr/>
        <p:txBody>
          <a:bodyPr/>
          <a:lstStyle/>
          <a:p>
            <a:fld id="{AD07F345-2221-41FB-81C4-9752827F3335}" type="slidenum">
              <a:rPr lang="en-CA" smtClean="0"/>
              <a:t>13</a:t>
            </a:fld>
            <a:endParaRPr lang="en-CA"/>
          </a:p>
        </p:txBody>
      </p:sp>
    </p:spTree>
    <p:extLst>
      <p:ext uri="{BB962C8B-B14F-4D97-AF65-F5344CB8AC3E}">
        <p14:creationId xmlns:p14="http://schemas.microsoft.com/office/powerpoint/2010/main" val="321788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6B3A6-2541-79A3-4BB8-04ABE2DF6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91DE8-7FB1-E281-C0F4-3B22B65AF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4E8B8-6ED9-E185-5CC8-099E3EBBF56A}"/>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B1B020A4-6F99-0FA5-13FE-D491E1F16AD4}"/>
              </a:ext>
            </a:extLst>
          </p:cNvPr>
          <p:cNvSpPr>
            <a:spLocks noGrp="1"/>
          </p:cNvSpPr>
          <p:nvPr>
            <p:ph type="sldNum" sz="quarter" idx="5"/>
          </p:nvPr>
        </p:nvSpPr>
        <p:spPr/>
        <p:txBody>
          <a:bodyPr/>
          <a:lstStyle/>
          <a:p>
            <a:fld id="{AD07F345-2221-41FB-81C4-9752827F3335}" type="slidenum">
              <a:rPr lang="en-CA" smtClean="0"/>
              <a:t>25</a:t>
            </a:fld>
            <a:endParaRPr lang="en-CA"/>
          </a:p>
        </p:txBody>
      </p:sp>
    </p:spTree>
    <p:extLst>
      <p:ext uri="{BB962C8B-B14F-4D97-AF65-F5344CB8AC3E}">
        <p14:creationId xmlns:p14="http://schemas.microsoft.com/office/powerpoint/2010/main" val="425779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1ABE7-1DD4-C1A6-D72B-A3213B0E0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C6B56-73D5-2DDD-4ABF-B4A8DB335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A24CA-89F0-A99F-99D7-7171D90DBB86}"/>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05F0C5ED-9AFD-8B7A-1061-20C16A3800D8}"/>
              </a:ext>
            </a:extLst>
          </p:cNvPr>
          <p:cNvSpPr>
            <a:spLocks noGrp="1"/>
          </p:cNvSpPr>
          <p:nvPr>
            <p:ph type="sldNum" sz="quarter" idx="5"/>
          </p:nvPr>
        </p:nvSpPr>
        <p:spPr/>
        <p:txBody>
          <a:bodyPr/>
          <a:lstStyle/>
          <a:p>
            <a:fld id="{AD07F345-2221-41FB-81C4-9752827F3335}" type="slidenum">
              <a:rPr lang="en-CA" smtClean="0"/>
              <a:t>26</a:t>
            </a:fld>
            <a:endParaRPr lang="en-CA"/>
          </a:p>
        </p:txBody>
      </p:sp>
    </p:spTree>
    <p:extLst>
      <p:ext uri="{BB962C8B-B14F-4D97-AF65-F5344CB8AC3E}">
        <p14:creationId xmlns:p14="http://schemas.microsoft.com/office/powerpoint/2010/main" val="244286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D84EC-1D3A-E678-C277-F92B71A7C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769FF-1952-2AF9-BF57-EFF6020B8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44AD4-7BB6-DB1C-717D-24F244C2D901}"/>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DF7D68CF-0FD2-E934-B3DE-C4D7EC7241A2}"/>
              </a:ext>
            </a:extLst>
          </p:cNvPr>
          <p:cNvSpPr>
            <a:spLocks noGrp="1"/>
          </p:cNvSpPr>
          <p:nvPr>
            <p:ph type="sldNum" sz="quarter" idx="5"/>
          </p:nvPr>
        </p:nvSpPr>
        <p:spPr/>
        <p:txBody>
          <a:bodyPr/>
          <a:lstStyle/>
          <a:p>
            <a:fld id="{AD07F345-2221-41FB-81C4-9752827F3335}" type="slidenum">
              <a:rPr lang="en-CA" smtClean="0"/>
              <a:t>27</a:t>
            </a:fld>
            <a:endParaRPr lang="en-CA"/>
          </a:p>
        </p:txBody>
      </p:sp>
    </p:spTree>
    <p:extLst>
      <p:ext uri="{BB962C8B-B14F-4D97-AF65-F5344CB8AC3E}">
        <p14:creationId xmlns:p14="http://schemas.microsoft.com/office/powerpoint/2010/main" val="302374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E99BB-E58F-3C4D-71CC-BCEFC0BA5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5B455-4625-57C5-DFB8-7995AE39F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20C60D-AD53-9255-DB25-5D583A392D65}"/>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80995CD7-190D-668A-D7D4-47FA2354A04E}"/>
              </a:ext>
            </a:extLst>
          </p:cNvPr>
          <p:cNvSpPr>
            <a:spLocks noGrp="1"/>
          </p:cNvSpPr>
          <p:nvPr>
            <p:ph type="sldNum" sz="quarter" idx="5"/>
          </p:nvPr>
        </p:nvSpPr>
        <p:spPr/>
        <p:txBody>
          <a:bodyPr/>
          <a:lstStyle/>
          <a:p>
            <a:fld id="{AD07F345-2221-41FB-81C4-9752827F3335}" type="slidenum">
              <a:rPr lang="en-CA" smtClean="0"/>
              <a:t>28</a:t>
            </a:fld>
            <a:endParaRPr lang="en-CA"/>
          </a:p>
        </p:txBody>
      </p:sp>
    </p:spTree>
    <p:extLst>
      <p:ext uri="{BB962C8B-B14F-4D97-AF65-F5344CB8AC3E}">
        <p14:creationId xmlns:p14="http://schemas.microsoft.com/office/powerpoint/2010/main" val="1315061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34C33-5E66-E34F-5995-93955427A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337DE-E380-B0EC-27A4-730487021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8B97B-8063-88FC-6FFD-B7BA0BC4031D}"/>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F0BD5FF3-4BD3-21DB-08DC-ACF9C79FC029}"/>
              </a:ext>
            </a:extLst>
          </p:cNvPr>
          <p:cNvSpPr>
            <a:spLocks noGrp="1"/>
          </p:cNvSpPr>
          <p:nvPr>
            <p:ph type="sldNum" sz="quarter" idx="5"/>
          </p:nvPr>
        </p:nvSpPr>
        <p:spPr/>
        <p:txBody>
          <a:bodyPr/>
          <a:lstStyle/>
          <a:p>
            <a:fld id="{AD07F345-2221-41FB-81C4-9752827F3335}" type="slidenum">
              <a:rPr lang="en-CA" smtClean="0"/>
              <a:t>29</a:t>
            </a:fld>
            <a:endParaRPr lang="en-CA"/>
          </a:p>
        </p:txBody>
      </p:sp>
    </p:spTree>
    <p:extLst>
      <p:ext uri="{BB962C8B-B14F-4D97-AF65-F5344CB8AC3E}">
        <p14:creationId xmlns:p14="http://schemas.microsoft.com/office/powerpoint/2010/main" val="70851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F35F6-2B93-C2B9-0B3B-5651B6998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27457-DA95-3FBA-1301-00A64AEF1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74960-CF7E-6CC1-49B7-2EDEAB1A35C5}"/>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9765878B-53F9-FB6E-8E50-218CD8F39A7B}"/>
              </a:ext>
            </a:extLst>
          </p:cNvPr>
          <p:cNvSpPr>
            <a:spLocks noGrp="1"/>
          </p:cNvSpPr>
          <p:nvPr>
            <p:ph type="sldNum" sz="quarter" idx="5"/>
          </p:nvPr>
        </p:nvSpPr>
        <p:spPr/>
        <p:txBody>
          <a:bodyPr/>
          <a:lstStyle/>
          <a:p>
            <a:fld id="{AD07F345-2221-41FB-81C4-9752827F3335}" type="slidenum">
              <a:rPr lang="en-CA" smtClean="0"/>
              <a:t>31</a:t>
            </a:fld>
            <a:endParaRPr lang="en-CA"/>
          </a:p>
        </p:txBody>
      </p:sp>
    </p:spTree>
    <p:extLst>
      <p:ext uri="{BB962C8B-B14F-4D97-AF65-F5344CB8AC3E}">
        <p14:creationId xmlns:p14="http://schemas.microsoft.com/office/powerpoint/2010/main" val="133294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366D8-2754-7659-1315-1C70D67A7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71CF2-1A59-D168-14FD-B238382FA2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CD3BC-75A4-2EAD-2354-60F0A40714FA}"/>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E9A418BA-E853-EC88-96AB-40B7F741B220}"/>
              </a:ext>
            </a:extLst>
          </p:cNvPr>
          <p:cNvSpPr>
            <a:spLocks noGrp="1"/>
          </p:cNvSpPr>
          <p:nvPr>
            <p:ph type="sldNum" sz="quarter" idx="5"/>
          </p:nvPr>
        </p:nvSpPr>
        <p:spPr/>
        <p:txBody>
          <a:bodyPr/>
          <a:lstStyle/>
          <a:p>
            <a:fld id="{AD07F345-2221-41FB-81C4-9752827F3335}" type="slidenum">
              <a:rPr lang="en-CA" smtClean="0"/>
              <a:t>14</a:t>
            </a:fld>
            <a:endParaRPr lang="en-CA"/>
          </a:p>
        </p:txBody>
      </p:sp>
    </p:spTree>
    <p:extLst>
      <p:ext uri="{BB962C8B-B14F-4D97-AF65-F5344CB8AC3E}">
        <p14:creationId xmlns:p14="http://schemas.microsoft.com/office/powerpoint/2010/main" val="102900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20FF4-03CC-08ED-6C80-0479A40C0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14C6D8-5F67-82A8-43BE-C654F16BD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40444-4EB7-1729-DD8C-FCABC509C12F}"/>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CDBA5A42-8807-0B7E-CCC2-35B87E917DC2}"/>
              </a:ext>
            </a:extLst>
          </p:cNvPr>
          <p:cNvSpPr>
            <a:spLocks noGrp="1"/>
          </p:cNvSpPr>
          <p:nvPr>
            <p:ph type="sldNum" sz="quarter" idx="5"/>
          </p:nvPr>
        </p:nvSpPr>
        <p:spPr/>
        <p:txBody>
          <a:bodyPr/>
          <a:lstStyle/>
          <a:p>
            <a:fld id="{AD07F345-2221-41FB-81C4-9752827F3335}" type="slidenum">
              <a:rPr lang="en-CA" smtClean="0"/>
              <a:t>15</a:t>
            </a:fld>
            <a:endParaRPr lang="en-CA"/>
          </a:p>
        </p:txBody>
      </p:sp>
    </p:spTree>
    <p:extLst>
      <p:ext uri="{BB962C8B-B14F-4D97-AF65-F5344CB8AC3E}">
        <p14:creationId xmlns:p14="http://schemas.microsoft.com/office/powerpoint/2010/main" val="164443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D5153-BBD3-25FD-4E3C-9D1F9EC9C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CB96A-EB12-C9CC-DB35-A1BEFAD3A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68C8E-E713-F974-E2DF-83BB5A03C6F5}"/>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DDB8C391-03A6-5AA5-99F5-6D46E16874A8}"/>
              </a:ext>
            </a:extLst>
          </p:cNvPr>
          <p:cNvSpPr>
            <a:spLocks noGrp="1"/>
          </p:cNvSpPr>
          <p:nvPr>
            <p:ph type="sldNum" sz="quarter" idx="5"/>
          </p:nvPr>
        </p:nvSpPr>
        <p:spPr/>
        <p:txBody>
          <a:bodyPr/>
          <a:lstStyle/>
          <a:p>
            <a:fld id="{AD07F345-2221-41FB-81C4-9752827F3335}" type="slidenum">
              <a:rPr lang="en-CA" smtClean="0"/>
              <a:t>16</a:t>
            </a:fld>
            <a:endParaRPr lang="en-CA"/>
          </a:p>
        </p:txBody>
      </p:sp>
    </p:spTree>
    <p:extLst>
      <p:ext uri="{BB962C8B-B14F-4D97-AF65-F5344CB8AC3E}">
        <p14:creationId xmlns:p14="http://schemas.microsoft.com/office/powerpoint/2010/main" val="8436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6243C-B1A8-9999-10FC-418048D92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D8B9E-94F9-9178-3079-6298136C8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F8D62-ADDD-2F88-870E-ED5FAA5A36B1}"/>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7A72B1A6-B7E8-E9EE-932F-6FB388AF02AF}"/>
              </a:ext>
            </a:extLst>
          </p:cNvPr>
          <p:cNvSpPr>
            <a:spLocks noGrp="1"/>
          </p:cNvSpPr>
          <p:nvPr>
            <p:ph type="sldNum" sz="quarter" idx="5"/>
          </p:nvPr>
        </p:nvSpPr>
        <p:spPr/>
        <p:txBody>
          <a:bodyPr/>
          <a:lstStyle/>
          <a:p>
            <a:fld id="{AD07F345-2221-41FB-81C4-9752827F3335}" type="slidenum">
              <a:rPr lang="en-CA" smtClean="0"/>
              <a:t>17</a:t>
            </a:fld>
            <a:endParaRPr lang="en-CA"/>
          </a:p>
        </p:txBody>
      </p:sp>
    </p:spTree>
    <p:extLst>
      <p:ext uri="{BB962C8B-B14F-4D97-AF65-F5344CB8AC3E}">
        <p14:creationId xmlns:p14="http://schemas.microsoft.com/office/powerpoint/2010/main" val="354518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3044E-8C1F-263B-F82F-C8A88D2E2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C95D7-E00B-998F-E816-BB9155CCA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06663-8950-33B1-3F26-9256D28AAB4F}"/>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FAC95347-A1A8-0945-F1A4-4B0E2916FF3F}"/>
              </a:ext>
            </a:extLst>
          </p:cNvPr>
          <p:cNvSpPr>
            <a:spLocks noGrp="1"/>
          </p:cNvSpPr>
          <p:nvPr>
            <p:ph type="sldNum" sz="quarter" idx="5"/>
          </p:nvPr>
        </p:nvSpPr>
        <p:spPr/>
        <p:txBody>
          <a:bodyPr/>
          <a:lstStyle/>
          <a:p>
            <a:fld id="{AD07F345-2221-41FB-81C4-9752827F3335}" type="slidenum">
              <a:rPr lang="en-CA" smtClean="0"/>
              <a:t>19</a:t>
            </a:fld>
            <a:endParaRPr lang="en-CA"/>
          </a:p>
        </p:txBody>
      </p:sp>
    </p:spTree>
    <p:extLst>
      <p:ext uri="{BB962C8B-B14F-4D97-AF65-F5344CB8AC3E}">
        <p14:creationId xmlns:p14="http://schemas.microsoft.com/office/powerpoint/2010/main" val="289144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E059E-4573-B7A6-FFD6-1F28DF0D1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3404B-0842-BDCA-95A7-806F5AD21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AE429-6E7A-B332-EF50-39899D3A6B7C}"/>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F5F22B1A-259E-FA2D-F0C6-DFA21F67764A}"/>
              </a:ext>
            </a:extLst>
          </p:cNvPr>
          <p:cNvSpPr>
            <a:spLocks noGrp="1"/>
          </p:cNvSpPr>
          <p:nvPr>
            <p:ph type="sldNum" sz="quarter" idx="5"/>
          </p:nvPr>
        </p:nvSpPr>
        <p:spPr/>
        <p:txBody>
          <a:bodyPr/>
          <a:lstStyle/>
          <a:p>
            <a:fld id="{AD07F345-2221-41FB-81C4-9752827F3335}" type="slidenum">
              <a:rPr lang="en-CA" smtClean="0"/>
              <a:t>20</a:t>
            </a:fld>
            <a:endParaRPr lang="en-CA"/>
          </a:p>
        </p:txBody>
      </p:sp>
    </p:spTree>
    <p:extLst>
      <p:ext uri="{BB962C8B-B14F-4D97-AF65-F5344CB8AC3E}">
        <p14:creationId xmlns:p14="http://schemas.microsoft.com/office/powerpoint/2010/main" val="100995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84DDF-EA1B-3053-7E25-6B3B14E61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0053B-19C1-652F-B3E1-7D1DA30B4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B539A-7BF3-EE04-B5D7-9E458B46A056}"/>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8DBE2031-596C-53CE-450D-A035993B9DBA}"/>
              </a:ext>
            </a:extLst>
          </p:cNvPr>
          <p:cNvSpPr>
            <a:spLocks noGrp="1"/>
          </p:cNvSpPr>
          <p:nvPr>
            <p:ph type="sldNum" sz="quarter" idx="5"/>
          </p:nvPr>
        </p:nvSpPr>
        <p:spPr/>
        <p:txBody>
          <a:bodyPr/>
          <a:lstStyle/>
          <a:p>
            <a:fld id="{AD07F345-2221-41FB-81C4-9752827F3335}" type="slidenum">
              <a:rPr lang="en-CA" smtClean="0"/>
              <a:t>21</a:t>
            </a:fld>
            <a:endParaRPr lang="en-CA"/>
          </a:p>
        </p:txBody>
      </p:sp>
    </p:spTree>
    <p:extLst>
      <p:ext uri="{BB962C8B-B14F-4D97-AF65-F5344CB8AC3E}">
        <p14:creationId xmlns:p14="http://schemas.microsoft.com/office/powerpoint/2010/main" val="341422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05EDF-0515-D906-E7E6-159B8E53C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94F55-D6A9-232B-06B2-A525386B9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2FC14-E40C-D8F7-C096-9C09699B31E3}"/>
              </a:ext>
            </a:extLst>
          </p:cNvPr>
          <p:cNvSpPr>
            <a:spLocks noGrp="1"/>
          </p:cNvSpPr>
          <p:nvPr>
            <p:ph type="body" idx="1"/>
          </p:nvPr>
        </p:nvSpPr>
        <p:spPr/>
        <p:txBody>
          <a:bodyPr/>
          <a:lstStyle/>
          <a:p>
            <a:r>
              <a:rPr lang="en-CA" dirty="0"/>
              <a:t>Dawn – question, do all team officials enter uniform colours or just the first one. What if they enter different info?</a:t>
            </a:r>
          </a:p>
          <a:p>
            <a:endParaRPr lang="en-CA" dirty="0"/>
          </a:p>
        </p:txBody>
      </p:sp>
      <p:sp>
        <p:nvSpPr>
          <p:cNvPr id="4" name="Slide Number Placeholder 3">
            <a:extLst>
              <a:ext uri="{FF2B5EF4-FFF2-40B4-BE49-F238E27FC236}">
                <a16:creationId xmlns:a16="http://schemas.microsoft.com/office/drawing/2014/main" id="{8116CDB5-D302-3920-FA29-4EDC41ACCF32}"/>
              </a:ext>
            </a:extLst>
          </p:cNvPr>
          <p:cNvSpPr>
            <a:spLocks noGrp="1"/>
          </p:cNvSpPr>
          <p:nvPr>
            <p:ph type="sldNum" sz="quarter" idx="5"/>
          </p:nvPr>
        </p:nvSpPr>
        <p:spPr/>
        <p:txBody>
          <a:bodyPr/>
          <a:lstStyle/>
          <a:p>
            <a:fld id="{AD07F345-2221-41FB-81C4-9752827F3335}" type="slidenum">
              <a:rPr lang="en-CA" smtClean="0"/>
              <a:t>24</a:t>
            </a:fld>
            <a:endParaRPr lang="en-CA"/>
          </a:p>
        </p:txBody>
      </p:sp>
    </p:spTree>
    <p:extLst>
      <p:ext uri="{BB962C8B-B14F-4D97-AF65-F5344CB8AC3E}">
        <p14:creationId xmlns:p14="http://schemas.microsoft.com/office/powerpoint/2010/main" val="22564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7DCC99-997A-454C-84EF-D415C154726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99732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DCC99-997A-454C-84EF-D415C154726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250862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DCC99-997A-454C-84EF-D415C154726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16610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DCC99-997A-454C-84EF-D415C154726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287588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7DCC99-997A-454C-84EF-D415C154726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50358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7DCC99-997A-454C-84EF-D415C154726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211362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7DCC99-997A-454C-84EF-D415C1547269}"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12033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7DCC99-997A-454C-84EF-D415C1547269}"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401885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DCC99-997A-454C-84EF-D415C1547269}"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390715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7DCC99-997A-454C-84EF-D415C154726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242700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7DCC99-997A-454C-84EF-D415C154726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73785-55F9-4D4C-BE42-EA4A3F4FAE82}" type="slidenum">
              <a:rPr lang="en-US" smtClean="0"/>
              <a:t>‹#›</a:t>
            </a:fld>
            <a:endParaRPr lang="en-US"/>
          </a:p>
        </p:txBody>
      </p:sp>
    </p:spTree>
    <p:extLst>
      <p:ext uri="{BB962C8B-B14F-4D97-AF65-F5344CB8AC3E}">
        <p14:creationId xmlns:p14="http://schemas.microsoft.com/office/powerpoint/2010/main" val="417327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DCC99-997A-454C-84EF-D415C1547269}"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73785-55F9-4D4C-BE42-EA4A3F4FAE82}" type="slidenum">
              <a:rPr lang="en-US" smtClean="0"/>
              <a:t>‹#›</a:t>
            </a:fld>
            <a:endParaRPr lang="en-US"/>
          </a:p>
        </p:txBody>
      </p:sp>
    </p:spTree>
    <p:extLst>
      <p:ext uri="{BB962C8B-B14F-4D97-AF65-F5344CB8AC3E}">
        <p14:creationId xmlns:p14="http://schemas.microsoft.com/office/powerpoint/2010/main" val="305436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league@eosoccer.ca"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eosl.ca/reschedule-policy-2/"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osl.ca/league-rules-2/" TargetMode="External"/><Relationship Id="rId2" Type="http://schemas.openxmlformats.org/officeDocument/2006/relationships/hyperlink" Target="http://www.eosl.ca/"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eosl.ca/coach-manager-faq/" TargetMode="External"/><Relationship Id="rId4" Type="http://schemas.openxmlformats.org/officeDocument/2006/relationships/hyperlink" Target="https://eosl.ca/polic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5715" y="2508105"/>
            <a:ext cx="5888424" cy="363249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Team Managers &amp; Coaches Pre-Season Meeting</a:t>
            </a:r>
          </a:p>
          <a:p>
            <a:pPr indent="-228600">
              <a:lnSpc>
                <a:spcPct val="90000"/>
              </a:lnSpc>
              <a:spcAft>
                <a:spcPts val="600"/>
              </a:spcAft>
              <a:buFont typeface="Arial" panose="020B0604020202020204" pitchFamily="34" charset="0"/>
              <a:buChar char="•"/>
            </a:pPr>
            <a:r>
              <a:rPr lang="en-US" sz="2000" dirty="0"/>
              <a:t>May 13</a:t>
            </a:r>
            <a:r>
              <a:rPr lang="en-US" sz="2000" baseline="30000" dirty="0"/>
              <a:t>th</a:t>
            </a:r>
            <a:r>
              <a:rPr lang="en-US" sz="2000" dirty="0"/>
              <a:t> &amp; May 14</a:t>
            </a:r>
            <a:r>
              <a:rPr lang="en-US" sz="2000" baseline="30000" dirty="0"/>
              <a:t>th</a:t>
            </a:r>
            <a:r>
              <a:rPr lang="en-US" sz="2000" dirty="0"/>
              <a:t>, 2025</a:t>
            </a:r>
          </a:p>
          <a:p>
            <a:pPr indent="-228600">
              <a:lnSpc>
                <a:spcPct val="90000"/>
              </a:lnSpc>
              <a:spcAft>
                <a:spcPts val="600"/>
              </a:spcAft>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80100506-5FE5-1221-9DAE-3CFA1015E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640" y="3575074"/>
            <a:ext cx="2284990" cy="2284990"/>
          </a:xfrm>
          <a:prstGeom prst="rect">
            <a:avLst/>
          </a:prstGeom>
        </p:spPr>
      </p:pic>
      <p:pic>
        <p:nvPicPr>
          <p:cNvPr id="4" name="Picture 3" descr="A logo of a football team&#10;&#10;AI-generated content may be incorrect.">
            <a:extLst>
              <a:ext uri="{FF2B5EF4-FFF2-40B4-BE49-F238E27FC236}">
                <a16:creationId xmlns:a16="http://schemas.microsoft.com/office/drawing/2014/main" id="{86C80C41-87FB-B270-E553-26FDF1E6D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640" y="720845"/>
            <a:ext cx="2651281" cy="2651281"/>
          </a:xfrm>
          <a:prstGeom prst="rect">
            <a:avLst/>
          </a:prstGeom>
        </p:spPr>
      </p:pic>
    </p:spTree>
    <p:extLst>
      <p:ext uri="{BB962C8B-B14F-4D97-AF65-F5344CB8AC3E}">
        <p14:creationId xmlns:p14="http://schemas.microsoft.com/office/powerpoint/2010/main" val="1082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6CABF27-23A6-1EE0-71C9-3BA16B6FA98D}"/>
              </a:ext>
            </a:extLst>
          </p:cNvPr>
          <p:cNvPicPr>
            <a:picLocks noChangeAspect="1"/>
          </p:cNvPicPr>
          <p:nvPr/>
        </p:nvPicPr>
        <p:blipFill>
          <a:blip r:embed="rId2"/>
          <a:stretch>
            <a:fillRect/>
          </a:stretch>
        </p:blipFill>
        <p:spPr>
          <a:xfrm>
            <a:off x="811016" y="744110"/>
            <a:ext cx="7582253" cy="4837423"/>
          </a:xfrm>
          <a:prstGeom prst="rect">
            <a:avLst/>
          </a:prstGeom>
        </p:spPr>
      </p:pic>
      <p:sp>
        <p:nvSpPr>
          <p:cNvPr id="4" name="TextBox 3">
            <a:extLst>
              <a:ext uri="{FF2B5EF4-FFF2-40B4-BE49-F238E27FC236}">
                <a16:creationId xmlns:a16="http://schemas.microsoft.com/office/drawing/2014/main" id="{653EB8F1-5238-9E4A-5FE9-464DE4FDD401}"/>
              </a:ext>
            </a:extLst>
          </p:cNvPr>
          <p:cNvSpPr txBox="1"/>
          <p:nvPr/>
        </p:nvSpPr>
        <p:spPr>
          <a:xfrm>
            <a:off x="8393269" y="1120676"/>
            <a:ext cx="3110473" cy="2308324"/>
          </a:xfrm>
          <a:prstGeom prst="rect">
            <a:avLst/>
          </a:prstGeom>
          <a:noFill/>
        </p:spPr>
        <p:txBody>
          <a:bodyPr wrap="square" rtlCol="0">
            <a:spAutoFit/>
          </a:bodyPr>
          <a:lstStyle/>
          <a:p>
            <a:r>
              <a:rPr lang="en-US" dirty="0"/>
              <a:t>Each team manager and coach is required to set up an account with the site.</a:t>
            </a:r>
          </a:p>
          <a:p>
            <a:endParaRPr lang="en-US" dirty="0"/>
          </a:p>
          <a:p>
            <a:r>
              <a:rPr lang="en-US" dirty="0"/>
              <a:t>To do this go to the My Team and select Team Management</a:t>
            </a:r>
          </a:p>
          <a:p>
            <a:endParaRPr lang="en-US" dirty="0"/>
          </a:p>
          <a:p>
            <a:endParaRPr lang="en-US" dirty="0"/>
          </a:p>
        </p:txBody>
      </p:sp>
      <p:cxnSp>
        <p:nvCxnSpPr>
          <p:cNvPr id="6" name="Straight Arrow Connector 5">
            <a:extLst>
              <a:ext uri="{FF2B5EF4-FFF2-40B4-BE49-F238E27FC236}">
                <a16:creationId xmlns:a16="http://schemas.microsoft.com/office/drawing/2014/main" id="{F3524864-CF1E-39EE-0B82-84F5E544111F}"/>
              </a:ext>
            </a:extLst>
          </p:cNvPr>
          <p:cNvCxnSpPr>
            <a:cxnSpLocks/>
          </p:cNvCxnSpPr>
          <p:nvPr/>
        </p:nvCxnSpPr>
        <p:spPr>
          <a:xfrm flipH="1">
            <a:off x="5132439" y="2703871"/>
            <a:ext cx="3260830" cy="7251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98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C23BDB5-AF4E-1831-5D02-385B2AF30106}"/>
              </a:ext>
            </a:extLst>
          </p:cNvPr>
          <p:cNvPicPr>
            <a:picLocks noChangeAspect="1"/>
          </p:cNvPicPr>
          <p:nvPr/>
        </p:nvPicPr>
        <p:blipFill>
          <a:blip r:embed="rId2"/>
          <a:stretch>
            <a:fillRect/>
          </a:stretch>
        </p:blipFill>
        <p:spPr>
          <a:xfrm>
            <a:off x="714003" y="720247"/>
            <a:ext cx="7539278" cy="5383911"/>
          </a:xfrm>
          <a:prstGeom prst="rect">
            <a:avLst/>
          </a:prstGeom>
        </p:spPr>
      </p:pic>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0FF5988-E713-14BB-B096-3EBA8BE13E9F}"/>
              </a:ext>
            </a:extLst>
          </p:cNvPr>
          <p:cNvSpPr/>
          <p:nvPr/>
        </p:nvSpPr>
        <p:spPr>
          <a:xfrm>
            <a:off x="1870337" y="3941026"/>
            <a:ext cx="4995949" cy="2196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0CD031-56B0-54D7-DED8-2745F98F4B94}"/>
              </a:ext>
            </a:extLst>
          </p:cNvPr>
          <p:cNvSpPr txBox="1"/>
          <p:nvPr/>
        </p:nvSpPr>
        <p:spPr>
          <a:xfrm>
            <a:off x="8323956" y="842859"/>
            <a:ext cx="3317438" cy="3416320"/>
          </a:xfrm>
          <a:prstGeom prst="rect">
            <a:avLst/>
          </a:prstGeom>
          <a:noFill/>
        </p:spPr>
        <p:txBody>
          <a:bodyPr wrap="square" rtlCol="0">
            <a:spAutoFit/>
          </a:bodyPr>
          <a:lstStyle/>
          <a:p>
            <a:r>
              <a:rPr lang="en-US" dirty="0"/>
              <a:t>To activate your account, go here</a:t>
            </a:r>
          </a:p>
          <a:p>
            <a:r>
              <a:rPr lang="en-US" dirty="0"/>
              <a:t>and enter this activation code.</a:t>
            </a:r>
          </a:p>
          <a:p>
            <a:endParaRPr lang="en-US" dirty="0"/>
          </a:p>
          <a:p>
            <a:r>
              <a:rPr lang="en-CA" b="1" dirty="0">
                <a:solidFill>
                  <a:srgbClr val="000000"/>
                </a:solidFill>
                <a:highlight>
                  <a:srgbClr val="FFFFFF"/>
                </a:highlight>
                <a:latin typeface="arial" panose="020B0604020202020204" pitchFamily="34" charset="0"/>
              </a:rPr>
              <a:t>Contact your club for the code.</a:t>
            </a:r>
            <a:endParaRPr lang="en-US" b="1" dirty="0"/>
          </a:p>
          <a:p>
            <a:endParaRPr lang="en-US" b="1" dirty="0"/>
          </a:p>
          <a:p>
            <a:r>
              <a:rPr lang="en-US" dirty="0"/>
              <a:t>Choose your club's name from the drop-down menu</a:t>
            </a:r>
          </a:p>
          <a:p>
            <a:endParaRPr lang="en-US" dirty="0"/>
          </a:p>
          <a:p>
            <a:r>
              <a:rPr lang="en-US" dirty="0"/>
              <a:t>Then click the Activate button</a:t>
            </a:r>
          </a:p>
          <a:p>
            <a:endParaRPr lang="en-US" dirty="0"/>
          </a:p>
          <a:p>
            <a:endParaRPr lang="en-US" dirty="0"/>
          </a:p>
        </p:txBody>
      </p:sp>
      <p:cxnSp>
        <p:nvCxnSpPr>
          <p:cNvPr id="8" name="Straight Arrow Connector 7">
            <a:extLst>
              <a:ext uri="{FF2B5EF4-FFF2-40B4-BE49-F238E27FC236}">
                <a16:creationId xmlns:a16="http://schemas.microsoft.com/office/drawing/2014/main" id="{DE46E168-1C04-CF82-57F6-9A57BB0CF226}"/>
              </a:ext>
            </a:extLst>
          </p:cNvPr>
          <p:cNvCxnSpPr>
            <a:cxnSpLocks/>
          </p:cNvCxnSpPr>
          <p:nvPr/>
        </p:nvCxnSpPr>
        <p:spPr>
          <a:xfrm flipH="1">
            <a:off x="4719970" y="2711885"/>
            <a:ext cx="3675885" cy="30126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8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C63EF05-85C3-2955-F08A-DF47BAD2BAF6}"/>
              </a:ext>
            </a:extLst>
          </p:cNvPr>
          <p:cNvPicPr>
            <a:picLocks noChangeAspect="1"/>
          </p:cNvPicPr>
          <p:nvPr/>
        </p:nvPicPr>
        <p:blipFill>
          <a:blip r:embed="rId2"/>
          <a:stretch>
            <a:fillRect/>
          </a:stretch>
        </p:blipFill>
        <p:spPr>
          <a:xfrm>
            <a:off x="800122" y="678570"/>
            <a:ext cx="6406923" cy="5534340"/>
          </a:xfrm>
          <a:prstGeom prst="rect">
            <a:avLst/>
          </a:prstGeom>
        </p:spPr>
      </p:pic>
      <p:sp>
        <p:nvSpPr>
          <p:cNvPr id="7" name="TextBox 6">
            <a:extLst>
              <a:ext uri="{FF2B5EF4-FFF2-40B4-BE49-F238E27FC236}">
                <a16:creationId xmlns:a16="http://schemas.microsoft.com/office/drawing/2014/main" id="{1F5A0A1C-00B2-A67D-9AD7-A01430D632A8}"/>
              </a:ext>
            </a:extLst>
          </p:cNvPr>
          <p:cNvSpPr txBox="1"/>
          <p:nvPr/>
        </p:nvSpPr>
        <p:spPr>
          <a:xfrm>
            <a:off x="7634621" y="954416"/>
            <a:ext cx="3806363" cy="1477328"/>
          </a:xfrm>
          <a:prstGeom prst="rect">
            <a:avLst/>
          </a:prstGeom>
          <a:noFill/>
        </p:spPr>
        <p:txBody>
          <a:bodyPr wrap="none" rtlCol="0">
            <a:spAutoFit/>
          </a:bodyPr>
          <a:lstStyle/>
          <a:p>
            <a:r>
              <a:rPr lang="en-US" dirty="0"/>
              <a:t>Make sure that you select the correct </a:t>
            </a:r>
          </a:p>
          <a:p>
            <a:r>
              <a:rPr lang="en-US" dirty="0"/>
              <a:t>team here</a:t>
            </a:r>
          </a:p>
          <a:p>
            <a:endParaRPr lang="en-US" dirty="0"/>
          </a:p>
          <a:p>
            <a:r>
              <a:rPr lang="en-US" dirty="0"/>
              <a:t>Fill in the rest of the page and click the</a:t>
            </a:r>
          </a:p>
          <a:p>
            <a:r>
              <a:rPr lang="en-US" dirty="0"/>
              <a:t>Activate Account button</a:t>
            </a:r>
          </a:p>
        </p:txBody>
      </p:sp>
      <p:cxnSp>
        <p:nvCxnSpPr>
          <p:cNvPr id="8" name="Straight Arrow Connector 7">
            <a:extLst>
              <a:ext uri="{FF2B5EF4-FFF2-40B4-BE49-F238E27FC236}">
                <a16:creationId xmlns:a16="http://schemas.microsoft.com/office/drawing/2014/main" id="{4B4D65E7-4F7A-F930-41AE-763269B64679}"/>
              </a:ext>
            </a:extLst>
          </p:cNvPr>
          <p:cNvCxnSpPr>
            <a:cxnSpLocks/>
          </p:cNvCxnSpPr>
          <p:nvPr/>
        </p:nvCxnSpPr>
        <p:spPr>
          <a:xfrm flipH="1">
            <a:off x="3706761" y="1414043"/>
            <a:ext cx="3822016" cy="522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0118E0A-CF32-4F72-E9B7-9384F605E894}"/>
              </a:ext>
            </a:extLst>
          </p:cNvPr>
          <p:cNvCxnSpPr>
            <a:cxnSpLocks/>
          </p:cNvCxnSpPr>
          <p:nvPr/>
        </p:nvCxnSpPr>
        <p:spPr>
          <a:xfrm flipH="1">
            <a:off x="5004619" y="2439449"/>
            <a:ext cx="2680816" cy="32632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27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778CA36-C104-9ECD-347B-4823080B36F5}"/>
              </a:ext>
            </a:extLst>
          </p:cNvPr>
          <p:cNvPicPr>
            <a:picLocks noChangeAspect="1"/>
          </p:cNvPicPr>
          <p:nvPr/>
        </p:nvPicPr>
        <p:blipFill>
          <a:blip r:embed="rId3"/>
          <a:stretch>
            <a:fillRect/>
          </a:stretch>
        </p:blipFill>
        <p:spPr>
          <a:xfrm>
            <a:off x="757825" y="738729"/>
            <a:ext cx="7593091" cy="5048296"/>
          </a:xfrm>
          <a:prstGeom prst="rect">
            <a:avLst/>
          </a:prstGeom>
        </p:spPr>
      </p:pic>
      <p:sp>
        <p:nvSpPr>
          <p:cNvPr id="5" name="Rectangle 4">
            <a:extLst>
              <a:ext uri="{FF2B5EF4-FFF2-40B4-BE49-F238E27FC236}">
                <a16:creationId xmlns:a16="http://schemas.microsoft.com/office/drawing/2014/main" id="{3762E348-286D-A7A3-6E61-9001C0E1D126}"/>
              </a:ext>
            </a:extLst>
          </p:cNvPr>
          <p:cNvSpPr/>
          <p:nvPr/>
        </p:nvSpPr>
        <p:spPr>
          <a:xfrm>
            <a:off x="1042219" y="2275680"/>
            <a:ext cx="7041586" cy="4768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69AF2B-E508-F7AA-B895-4952E94D4BDB}"/>
              </a:ext>
            </a:extLst>
          </p:cNvPr>
          <p:cNvSpPr txBox="1"/>
          <p:nvPr/>
        </p:nvSpPr>
        <p:spPr>
          <a:xfrm>
            <a:off x="8379797" y="545437"/>
            <a:ext cx="3192771" cy="3970318"/>
          </a:xfrm>
          <a:prstGeom prst="rect">
            <a:avLst/>
          </a:prstGeom>
          <a:noFill/>
        </p:spPr>
        <p:txBody>
          <a:bodyPr wrap="square" rtlCol="0">
            <a:spAutoFit/>
          </a:bodyPr>
          <a:lstStyle/>
          <a:p>
            <a:r>
              <a:rPr lang="en-US" dirty="0"/>
              <a:t>You will now be taken to the Team Management module</a:t>
            </a:r>
          </a:p>
          <a:p>
            <a:endParaRPr lang="en-US" dirty="0"/>
          </a:p>
          <a:p>
            <a:r>
              <a:rPr lang="en-US" dirty="0"/>
              <a:t>There are 4 tabs in this module</a:t>
            </a:r>
          </a:p>
          <a:p>
            <a:endParaRPr lang="en-US" dirty="0"/>
          </a:p>
          <a:p>
            <a:pPr marL="285750" indent="-285750">
              <a:buFont typeface="Arial" panose="020B0604020202020204" pitchFamily="34" charset="0"/>
              <a:buChar char="•"/>
            </a:pPr>
            <a:r>
              <a:rPr lang="en-US" dirty="0"/>
              <a:t>Games</a:t>
            </a:r>
          </a:p>
          <a:p>
            <a:pPr marL="285750" indent="-285750">
              <a:buFont typeface="Arial" panose="020B0604020202020204" pitchFamily="34" charset="0"/>
              <a:buChar char="•"/>
            </a:pPr>
            <a:r>
              <a:rPr lang="en-US" dirty="0"/>
              <a:t>Set Up</a:t>
            </a:r>
          </a:p>
          <a:p>
            <a:pPr marL="285750" indent="-285750">
              <a:buFont typeface="Arial" panose="020B0604020202020204" pitchFamily="34" charset="0"/>
              <a:buChar char="•"/>
            </a:pPr>
            <a:r>
              <a:rPr lang="en-US" dirty="0"/>
              <a:t>Contact </a:t>
            </a:r>
          </a:p>
          <a:p>
            <a:pPr marL="285750" indent="-285750">
              <a:buFont typeface="Arial" panose="020B0604020202020204" pitchFamily="34" charset="0"/>
              <a:buChar char="•"/>
            </a:pPr>
            <a:r>
              <a:rPr lang="en-US" dirty="0"/>
              <a:t>Help</a:t>
            </a:r>
          </a:p>
          <a:p>
            <a:endParaRPr lang="en-US" dirty="0"/>
          </a:p>
          <a:p>
            <a:r>
              <a:rPr lang="en-US" dirty="0"/>
              <a:t>Click on the 3 lines to open the submenus for each tab.</a:t>
            </a:r>
          </a:p>
          <a:p>
            <a:endParaRPr lang="en-US" dirty="0"/>
          </a:p>
          <a:p>
            <a:endParaRPr lang="en-US" dirty="0"/>
          </a:p>
        </p:txBody>
      </p:sp>
      <p:cxnSp>
        <p:nvCxnSpPr>
          <p:cNvPr id="8" name="Straight Arrow Connector 7">
            <a:extLst>
              <a:ext uri="{FF2B5EF4-FFF2-40B4-BE49-F238E27FC236}">
                <a16:creationId xmlns:a16="http://schemas.microsoft.com/office/drawing/2014/main" id="{3093F2AC-F2A5-19EF-6AE1-6F39B8507262}"/>
              </a:ext>
            </a:extLst>
          </p:cNvPr>
          <p:cNvCxnSpPr>
            <a:cxnSpLocks/>
          </p:cNvCxnSpPr>
          <p:nvPr/>
        </p:nvCxnSpPr>
        <p:spPr>
          <a:xfrm flipH="1">
            <a:off x="3106994" y="1070975"/>
            <a:ext cx="5272803" cy="6791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28560FF-90F4-2478-4EE1-78A37B23E6E7}"/>
              </a:ext>
            </a:extLst>
          </p:cNvPr>
          <p:cNvCxnSpPr>
            <a:cxnSpLocks/>
          </p:cNvCxnSpPr>
          <p:nvPr/>
        </p:nvCxnSpPr>
        <p:spPr>
          <a:xfrm flipH="1" flipV="1">
            <a:off x="1474839" y="2625213"/>
            <a:ext cx="6904958" cy="803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87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9B7FF2-B8AB-92D7-2D42-DE8C47F660E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4913FEB-8F42-6970-DF44-BE4D53ACF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6DD9433-EBF3-99F7-B7F6-5EC336C1C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CB22BC85-9068-722B-5BB1-B439302E8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C95AED6-472C-A972-1F3E-3E286EB1ED60}"/>
              </a:ext>
            </a:extLst>
          </p:cNvPr>
          <p:cNvSpPr txBox="1"/>
          <p:nvPr/>
        </p:nvSpPr>
        <p:spPr>
          <a:xfrm>
            <a:off x="8377084" y="778814"/>
            <a:ext cx="3088244" cy="2862322"/>
          </a:xfrm>
          <a:prstGeom prst="rect">
            <a:avLst/>
          </a:prstGeom>
          <a:noFill/>
        </p:spPr>
        <p:txBody>
          <a:bodyPr wrap="square" rtlCol="0">
            <a:spAutoFit/>
          </a:bodyPr>
          <a:lstStyle/>
          <a:p>
            <a:r>
              <a:rPr lang="en-US" dirty="0"/>
              <a:t>Start in the Set Up menu </a:t>
            </a:r>
          </a:p>
          <a:p>
            <a:endParaRPr lang="en-US" dirty="0"/>
          </a:p>
          <a:p>
            <a:r>
              <a:rPr lang="en-US" dirty="0"/>
              <a:t>First enter your uniform by selecting your shirt and shorts in the drop downs</a:t>
            </a:r>
          </a:p>
          <a:p>
            <a:endParaRPr lang="en-US" dirty="0"/>
          </a:p>
          <a:p>
            <a:endParaRPr lang="en-US" dirty="0"/>
          </a:p>
          <a:p>
            <a:endParaRPr lang="en-US" dirty="0"/>
          </a:p>
          <a:p>
            <a:r>
              <a:rPr lang="en-US" dirty="0"/>
              <a:t>Click the Update Uniform button to save</a:t>
            </a:r>
          </a:p>
        </p:txBody>
      </p:sp>
      <p:pic>
        <p:nvPicPr>
          <p:cNvPr id="2" name="Picture 1">
            <a:extLst>
              <a:ext uri="{FF2B5EF4-FFF2-40B4-BE49-F238E27FC236}">
                <a16:creationId xmlns:a16="http://schemas.microsoft.com/office/drawing/2014/main" id="{55962490-C5DF-C68C-712D-26BB1C8644BC}"/>
              </a:ext>
            </a:extLst>
          </p:cNvPr>
          <p:cNvPicPr>
            <a:picLocks noChangeAspect="1"/>
          </p:cNvPicPr>
          <p:nvPr/>
        </p:nvPicPr>
        <p:blipFill>
          <a:blip r:embed="rId3"/>
          <a:stretch>
            <a:fillRect/>
          </a:stretch>
        </p:blipFill>
        <p:spPr>
          <a:xfrm>
            <a:off x="726673" y="699390"/>
            <a:ext cx="7247179" cy="4895166"/>
          </a:xfrm>
          <a:prstGeom prst="rect">
            <a:avLst/>
          </a:prstGeom>
        </p:spPr>
      </p:pic>
      <p:cxnSp>
        <p:nvCxnSpPr>
          <p:cNvPr id="6" name="Straight Arrow Connector 5">
            <a:extLst>
              <a:ext uri="{FF2B5EF4-FFF2-40B4-BE49-F238E27FC236}">
                <a16:creationId xmlns:a16="http://schemas.microsoft.com/office/drawing/2014/main" id="{889DE639-F035-4765-CE61-63FBCA2104C5}"/>
              </a:ext>
            </a:extLst>
          </p:cNvPr>
          <p:cNvCxnSpPr>
            <a:cxnSpLocks/>
          </p:cNvCxnSpPr>
          <p:nvPr/>
        </p:nvCxnSpPr>
        <p:spPr>
          <a:xfrm flipH="1">
            <a:off x="5102942" y="3335867"/>
            <a:ext cx="3274142" cy="16884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53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82A8FF-2B79-51BF-1C26-920235BFAA5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C5D785-664B-774E-EA89-2C5918FEC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A229D02-F5CE-F344-0338-F42D46D1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44165F98-0B2E-E924-BF30-4F630C94B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ED86F88-B48F-58B7-6DF2-F098BD19777C}"/>
              </a:ext>
            </a:extLst>
          </p:cNvPr>
          <p:cNvSpPr txBox="1"/>
          <p:nvPr/>
        </p:nvSpPr>
        <p:spPr>
          <a:xfrm>
            <a:off x="7479615" y="714700"/>
            <a:ext cx="3632115" cy="44872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t>All rosters are being entered by the club – this would be U9 to U17.</a:t>
            </a:r>
          </a:p>
          <a:p>
            <a:pPr>
              <a:lnSpc>
                <a:spcPct val="90000"/>
              </a:lnSpc>
              <a:spcAft>
                <a:spcPts val="600"/>
              </a:spcAft>
            </a:pPr>
            <a:endParaRPr lang="en-US" sz="1900" dirty="0"/>
          </a:p>
          <a:p>
            <a:pPr indent="-228600">
              <a:lnSpc>
                <a:spcPct val="90000"/>
              </a:lnSpc>
              <a:spcAft>
                <a:spcPts val="600"/>
              </a:spcAft>
              <a:buFont typeface="Arial" panose="020B0604020202020204" pitchFamily="34" charset="0"/>
              <a:buChar char="•"/>
            </a:pPr>
            <a:r>
              <a:rPr lang="en-US" dirty="0"/>
              <a:t>If you need to add players, you can do so in this screen to add them individually</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dirty="0"/>
              <a:t>If you need to edit or delete the player use these links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dirty="0"/>
              <a:t>Note – if deleting a player, they are not removed from the league database.  Their status will have changed to be inactive.</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600" dirty="0"/>
          </a:p>
        </p:txBody>
      </p:sp>
      <p:pic>
        <p:nvPicPr>
          <p:cNvPr id="16" name="Picture 15">
            <a:extLst>
              <a:ext uri="{FF2B5EF4-FFF2-40B4-BE49-F238E27FC236}">
                <a16:creationId xmlns:a16="http://schemas.microsoft.com/office/drawing/2014/main" id="{E85C6DB7-D0F0-B928-9ABF-245AA40C0645}"/>
              </a:ext>
            </a:extLst>
          </p:cNvPr>
          <p:cNvPicPr>
            <a:picLocks noChangeAspect="1"/>
          </p:cNvPicPr>
          <p:nvPr/>
        </p:nvPicPr>
        <p:blipFill>
          <a:blip r:embed="rId3"/>
          <a:stretch>
            <a:fillRect/>
          </a:stretch>
        </p:blipFill>
        <p:spPr>
          <a:xfrm>
            <a:off x="712934" y="714700"/>
            <a:ext cx="6444949" cy="5428599"/>
          </a:xfrm>
          <a:prstGeom prst="rect">
            <a:avLst/>
          </a:prstGeom>
        </p:spPr>
      </p:pic>
      <p:cxnSp>
        <p:nvCxnSpPr>
          <p:cNvPr id="18" name="Straight Arrow Connector 17">
            <a:extLst>
              <a:ext uri="{FF2B5EF4-FFF2-40B4-BE49-F238E27FC236}">
                <a16:creationId xmlns:a16="http://schemas.microsoft.com/office/drawing/2014/main" id="{FD4A5C04-CD4E-CAEE-EFC7-8458E15826C6}"/>
              </a:ext>
            </a:extLst>
          </p:cNvPr>
          <p:cNvCxnSpPr>
            <a:cxnSpLocks/>
          </p:cNvCxnSpPr>
          <p:nvPr/>
        </p:nvCxnSpPr>
        <p:spPr>
          <a:xfrm flipH="1">
            <a:off x="6223819" y="3335867"/>
            <a:ext cx="1255796" cy="21877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7656D86-B32C-7A31-A18F-21282E4C3698}"/>
              </a:ext>
            </a:extLst>
          </p:cNvPr>
          <p:cNvCxnSpPr>
            <a:cxnSpLocks/>
          </p:cNvCxnSpPr>
          <p:nvPr/>
        </p:nvCxnSpPr>
        <p:spPr>
          <a:xfrm flipH="1">
            <a:off x="4375355" y="2143432"/>
            <a:ext cx="3104260" cy="29550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8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0DEF78-78F1-5D3D-8E2C-E09E699FC4F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3C8F42-1914-2E5C-43C9-F68F21C5D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E9C0F11-A6CC-22D5-BC05-B2D8F99F3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537E0041-A7B0-DFA3-AB20-7D4118F43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3792849-3328-3B7F-EEA7-2E3E260EF0E8}"/>
              </a:ext>
            </a:extLst>
          </p:cNvPr>
          <p:cNvSpPr txBox="1"/>
          <p:nvPr/>
        </p:nvSpPr>
        <p:spPr>
          <a:xfrm>
            <a:off x="7032400" y="970156"/>
            <a:ext cx="4114773" cy="3129895"/>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dirty="0"/>
              <a:t>If you failed to enter your SEOS number during the activation process, you must update it later under Set Up/My Account.</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SEOS numbers MUST be entered and appear on the game sheets.</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Your SEOS number is on the TRR, on your Sports Engine account, and your Club will know it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Any other information needing to be updated can be done here as well.</a:t>
            </a:r>
          </a:p>
        </p:txBody>
      </p:sp>
      <p:pic>
        <p:nvPicPr>
          <p:cNvPr id="3" name="Picture 2">
            <a:extLst>
              <a:ext uri="{FF2B5EF4-FFF2-40B4-BE49-F238E27FC236}">
                <a16:creationId xmlns:a16="http://schemas.microsoft.com/office/drawing/2014/main" id="{73DDE8EF-ED01-52B4-B102-E7E36892F21F}"/>
              </a:ext>
            </a:extLst>
          </p:cNvPr>
          <p:cNvPicPr>
            <a:picLocks noChangeAspect="1"/>
          </p:cNvPicPr>
          <p:nvPr/>
        </p:nvPicPr>
        <p:blipFill>
          <a:blip r:embed="rId3"/>
          <a:stretch>
            <a:fillRect/>
          </a:stretch>
        </p:blipFill>
        <p:spPr>
          <a:xfrm>
            <a:off x="774361" y="696627"/>
            <a:ext cx="6118051" cy="5379708"/>
          </a:xfrm>
          <a:prstGeom prst="rect">
            <a:avLst/>
          </a:prstGeom>
        </p:spPr>
      </p:pic>
    </p:spTree>
    <p:extLst>
      <p:ext uri="{BB962C8B-B14F-4D97-AF65-F5344CB8AC3E}">
        <p14:creationId xmlns:p14="http://schemas.microsoft.com/office/powerpoint/2010/main" val="291118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AD13A-885D-3ADF-0482-0A245DEBE7F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CA4A381-1196-6357-7FCF-B04F46AD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8618197-5232-FBD5-AF7A-E64373FA7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00BC22CF-1B52-8D5A-12A5-122E93370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48A339D-CBF3-3414-807F-A15E6D1C8E6A}"/>
              </a:ext>
            </a:extLst>
          </p:cNvPr>
          <p:cNvSpPr txBox="1"/>
          <p:nvPr/>
        </p:nvSpPr>
        <p:spPr>
          <a:xfrm>
            <a:off x="7349594" y="833868"/>
            <a:ext cx="4282984" cy="3787745"/>
          </a:xfrm>
          <a:prstGeom prst="rect">
            <a:avLst/>
          </a:prstGeom>
        </p:spPr>
        <p:txBody>
          <a:bodyPr vert="horz" lIns="91440" tIns="45720" rIns="91440" bIns="45720" rtlCol="0" anchor="ctr">
            <a:noAutofit/>
          </a:bodyPr>
          <a:lstStyle/>
          <a:p>
            <a:pPr>
              <a:lnSpc>
                <a:spcPct val="90000"/>
              </a:lnSpc>
              <a:spcAft>
                <a:spcPts val="600"/>
              </a:spcAft>
            </a:pPr>
            <a:r>
              <a:rPr lang="en-US" sz="1600" dirty="0"/>
              <a:t>After you have entered your roster, you can create a gamesheet</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To do this go to the Games tab.</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Click the 3 lines icon to see the options under Games, click gamesheets.</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Choose your players who will be attending the game and click Generate Gamesheet</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A gamesheet will appear in a new window.</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Print it out and bring it to the game</a:t>
            </a:r>
          </a:p>
        </p:txBody>
      </p:sp>
      <p:pic>
        <p:nvPicPr>
          <p:cNvPr id="5" name="Picture 4">
            <a:extLst>
              <a:ext uri="{FF2B5EF4-FFF2-40B4-BE49-F238E27FC236}">
                <a16:creationId xmlns:a16="http://schemas.microsoft.com/office/drawing/2014/main" id="{98E51F28-A758-A1BA-80A9-F8A37D41A33D}"/>
              </a:ext>
            </a:extLst>
          </p:cNvPr>
          <p:cNvPicPr>
            <a:picLocks noChangeAspect="1"/>
          </p:cNvPicPr>
          <p:nvPr/>
        </p:nvPicPr>
        <p:blipFill>
          <a:blip r:embed="rId3"/>
          <a:stretch>
            <a:fillRect/>
          </a:stretch>
        </p:blipFill>
        <p:spPr>
          <a:xfrm>
            <a:off x="808270" y="721643"/>
            <a:ext cx="6305341" cy="5444810"/>
          </a:xfrm>
          <a:prstGeom prst="rect">
            <a:avLst/>
          </a:prstGeom>
        </p:spPr>
      </p:pic>
    </p:spTree>
    <p:extLst>
      <p:ext uri="{BB962C8B-B14F-4D97-AF65-F5344CB8AC3E}">
        <p14:creationId xmlns:p14="http://schemas.microsoft.com/office/powerpoint/2010/main" val="57537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ight Triangle 2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626973" y="776707"/>
            <a:ext cx="949747" cy="369332"/>
          </a:xfrm>
          <a:prstGeom prst="rect">
            <a:avLst/>
          </a:prstGeom>
          <a:noFill/>
        </p:spPr>
        <p:txBody>
          <a:bodyPr wrap="none" rtlCol="0">
            <a:spAutoFit/>
          </a:bodyPr>
          <a:lstStyle/>
          <a:p>
            <a:pPr defTabSz="585216">
              <a:spcAft>
                <a:spcPts val="600"/>
              </a:spcAft>
            </a:pPr>
            <a:r>
              <a:rPr lang="en-US" b="1" kern="1200" dirty="0">
                <a:solidFill>
                  <a:schemeClr val="tx1"/>
                </a:solidFill>
                <a:latin typeface="+mn-lt"/>
                <a:ea typeface="+mn-ea"/>
                <a:cs typeface="+mn-cs"/>
              </a:rPr>
              <a:t>Call Ups</a:t>
            </a:r>
            <a:endParaRPr lang="en-US" b="1" dirty="0"/>
          </a:p>
        </p:txBody>
      </p:sp>
      <p:sp>
        <p:nvSpPr>
          <p:cNvPr id="15" name="Rectangle 14"/>
          <p:cNvSpPr/>
          <p:nvPr/>
        </p:nvSpPr>
        <p:spPr>
          <a:xfrm>
            <a:off x="5787076" y="4350907"/>
            <a:ext cx="197580" cy="202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6DA1A2C-D826-9297-86B2-FE05F0E7A717}"/>
              </a:ext>
            </a:extLst>
          </p:cNvPr>
          <p:cNvSpPr txBox="1"/>
          <p:nvPr/>
        </p:nvSpPr>
        <p:spPr>
          <a:xfrm>
            <a:off x="7626973" y="1336405"/>
            <a:ext cx="3612748" cy="3216265"/>
          </a:xfrm>
          <a:prstGeom prst="rect">
            <a:avLst/>
          </a:prstGeom>
          <a:noFill/>
        </p:spPr>
        <p:txBody>
          <a:bodyPr wrap="square" rtlCol="0">
            <a:spAutoFit/>
          </a:bodyPr>
          <a:lstStyle/>
          <a:p>
            <a:pPr marL="285750" indent="-285750" defTabSz="585216">
              <a:spcAft>
                <a:spcPts val="600"/>
              </a:spcAft>
              <a:buFont typeface="Arial" panose="020B0604020202020204" pitchFamily="34" charset="0"/>
              <a:buChar char="•"/>
            </a:pPr>
            <a:r>
              <a:rPr lang="en-CA" sz="1600" kern="1200" dirty="0">
                <a:solidFill>
                  <a:schemeClr val="tx1"/>
                </a:solidFill>
                <a:latin typeface="+mn-lt"/>
                <a:ea typeface="+mn-ea"/>
                <a:cs typeface="+mn-cs"/>
              </a:rPr>
              <a:t>Use the link Call Ups (under Games tab) to Call up players within your club.</a:t>
            </a:r>
          </a:p>
          <a:p>
            <a:pPr marL="285750" indent="-285750" defTabSz="585216">
              <a:spcAft>
                <a:spcPts val="600"/>
              </a:spcAft>
              <a:buFont typeface="Arial" panose="020B0604020202020204" pitchFamily="34" charset="0"/>
              <a:buChar char="•"/>
            </a:pPr>
            <a:endParaRPr lang="en-CA" sz="1600" kern="1200" dirty="0">
              <a:solidFill>
                <a:schemeClr val="tx1"/>
              </a:solidFill>
              <a:latin typeface="+mn-lt"/>
              <a:ea typeface="+mn-ea"/>
              <a:cs typeface="+mn-cs"/>
            </a:endParaRPr>
          </a:p>
          <a:p>
            <a:pPr marL="285750" indent="-285750" defTabSz="585216">
              <a:spcAft>
                <a:spcPts val="600"/>
              </a:spcAft>
              <a:buFont typeface="Arial" panose="020B0604020202020204" pitchFamily="34" charset="0"/>
              <a:buChar char="•"/>
            </a:pPr>
            <a:r>
              <a:rPr lang="en-CA" sz="1600" kern="1200" dirty="0">
                <a:solidFill>
                  <a:schemeClr val="tx1"/>
                </a:solidFill>
                <a:latin typeface="+mn-lt"/>
                <a:ea typeface="+mn-ea"/>
                <a:cs typeface="+mn-cs"/>
              </a:rPr>
              <a:t>To add a new permit, Click Add Call Up Permit</a:t>
            </a:r>
          </a:p>
          <a:p>
            <a:pPr defTabSz="585216">
              <a:spcAft>
                <a:spcPts val="600"/>
              </a:spcAft>
            </a:pPr>
            <a:endParaRPr lang="en-CA" sz="1600" kern="1200" dirty="0">
              <a:solidFill>
                <a:schemeClr val="tx1"/>
              </a:solidFill>
              <a:latin typeface="+mn-lt"/>
              <a:ea typeface="+mn-ea"/>
              <a:cs typeface="+mn-cs"/>
            </a:endParaRPr>
          </a:p>
          <a:p>
            <a:pPr defTabSz="585216">
              <a:spcAft>
                <a:spcPts val="600"/>
              </a:spcAft>
            </a:pPr>
            <a:r>
              <a:rPr lang="en-CA" sz="1600" kern="1200" dirty="0">
                <a:solidFill>
                  <a:schemeClr val="tx1"/>
                </a:solidFill>
                <a:latin typeface="+mn-lt"/>
                <a:ea typeface="+mn-ea"/>
                <a:cs typeface="+mn-cs"/>
              </a:rPr>
              <a:t>NOTE – your club will enter the players available for call up outside of the EOSL  (i.e. house league players)</a:t>
            </a:r>
          </a:p>
          <a:p>
            <a:pPr>
              <a:spcAft>
                <a:spcPts val="600"/>
              </a:spcAft>
            </a:pPr>
            <a:endParaRPr lang="en-CA" dirty="0"/>
          </a:p>
        </p:txBody>
      </p:sp>
      <p:cxnSp>
        <p:nvCxnSpPr>
          <p:cNvPr id="5" name="Straight Arrow Connector 4">
            <a:extLst>
              <a:ext uri="{FF2B5EF4-FFF2-40B4-BE49-F238E27FC236}">
                <a16:creationId xmlns:a16="http://schemas.microsoft.com/office/drawing/2014/main" id="{C52A21F9-104A-D8EA-A544-EBF0C2A99D59}"/>
              </a:ext>
            </a:extLst>
          </p:cNvPr>
          <p:cNvCxnSpPr>
            <a:cxnSpLocks/>
          </p:cNvCxnSpPr>
          <p:nvPr/>
        </p:nvCxnSpPr>
        <p:spPr>
          <a:xfrm flipH="1">
            <a:off x="4385772" y="2821427"/>
            <a:ext cx="1401304" cy="9884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F2C1BC6-DE5F-7445-9909-998E18457FBC}"/>
              </a:ext>
            </a:extLst>
          </p:cNvPr>
          <p:cNvPicPr>
            <a:picLocks noChangeAspect="1"/>
          </p:cNvPicPr>
          <p:nvPr/>
        </p:nvPicPr>
        <p:blipFill>
          <a:blip r:embed="rId2"/>
          <a:stretch>
            <a:fillRect/>
          </a:stretch>
        </p:blipFill>
        <p:spPr>
          <a:xfrm>
            <a:off x="696692" y="749229"/>
            <a:ext cx="6864136" cy="4638501"/>
          </a:xfrm>
          <a:prstGeom prst="rect">
            <a:avLst/>
          </a:prstGeom>
        </p:spPr>
      </p:pic>
    </p:spTree>
    <p:extLst>
      <p:ext uri="{BB962C8B-B14F-4D97-AF65-F5344CB8AC3E}">
        <p14:creationId xmlns:p14="http://schemas.microsoft.com/office/powerpoint/2010/main" val="402575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7D953C-E0C1-2E07-1D05-459D9342FF2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4E976D-4770-81D2-A58A-3AE85C00D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2C155B-1BFD-C05C-65EC-AB205B63D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64ADC9F9-582B-CC3D-9D0F-0A7351734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C0A09C3D-1230-08EE-2512-D830FBBEA0D4}"/>
              </a:ext>
            </a:extLst>
          </p:cNvPr>
          <p:cNvCxnSpPr>
            <a:cxnSpLocks/>
          </p:cNvCxnSpPr>
          <p:nvPr/>
        </p:nvCxnSpPr>
        <p:spPr>
          <a:xfrm flipH="1">
            <a:off x="7018906" y="2184927"/>
            <a:ext cx="605128" cy="1779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63F87BF-601D-B2F3-E4CA-C9BF7DF71420}"/>
              </a:ext>
            </a:extLst>
          </p:cNvPr>
          <p:cNvPicPr>
            <a:picLocks noChangeAspect="1"/>
          </p:cNvPicPr>
          <p:nvPr/>
        </p:nvPicPr>
        <p:blipFill>
          <a:blip r:embed="rId3"/>
          <a:stretch>
            <a:fillRect/>
          </a:stretch>
        </p:blipFill>
        <p:spPr>
          <a:xfrm>
            <a:off x="717755" y="661110"/>
            <a:ext cx="7039897" cy="4864619"/>
          </a:xfrm>
          <a:prstGeom prst="rect">
            <a:avLst/>
          </a:prstGeom>
        </p:spPr>
      </p:pic>
      <p:sp>
        <p:nvSpPr>
          <p:cNvPr id="14" name="TextBox 13">
            <a:extLst>
              <a:ext uri="{FF2B5EF4-FFF2-40B4-BE49-F238E27FC236}">
                <a16:creationId xmlns:a16="http://schemas.microsoft.com/office/drawing/2014/main" id="{F3EDAD12-4D6E-27C3-8AEF-C669D71BB41C}"/>
              </a:ext>
            </a:extLst>
          </p:cNvPr>
          <p:cNvSpPr txBox="1"/>
          <p:nvPr/>
        </p:nvSpPr>
        <p:spPr>
          <a:xfrm>
            <a:off x="7624034" y="661110"/>
            <a:ext cx="4097018" cy="4801314"/>
          </a:xfrm>
          <a:prstGeom prst="rect">
            <a:avLst/>
          </a:prstGeom>
          <a:noFill/>
        </p:spPr>
        <p:txBody>
          <a:bodyPr wrap="square" rtlCol="0">
            <a:spAutoFit/>
          </a:bodyPr>
          <a:lstStyle/>
          <a:p>
            <a:pPr marL="285750" indent="-285750">
              <a:buFont typeface="Arial" panose="020B0604020202020204" pitchFamily="34" charset="0"/>
              <a:buChar char="•"/>
            </a:pPr>
            <a:r>
              <a:rPr lang="en-CA" dirty="0"/>
              <a:t>Select the game you wish to call up players too</a:t>
            </a:r>
          </a:p>
          <a:p>
            <a:pPr marL="285750" indent="-285750">
              <a:buFont typeface="Arial" panose="020B0604020202020204" pitchFamily="34" charset="0"/>
              <a:buChar char="•"/>
            </a:pPr>
            <a:r>
              <a:rPr lang="en-CA" dirty="0"/>
              <a:t>Check off the players you wish to have play.</a:t>
            </a:r>
          </a:p>
          <a:p>
            <a:pPr marL="285750" indent="-285750">
              <a:buFont typeface="Arial" panose="020B0604020202020204" pitchFamily="34" charset="0"/>
              <a:buChar char="•"/>
            </a:pPr>
            <a:r>
              <a:rPr lang="en-CA" dirty="0"/>
              <a:t>Click Submit Call Up Request</a:t>
            </a:r>
          </a:p>
          <a:p>
            <a:pPr marL="285750" indent="-285750">
              <a:buFont typeface="Arial" panose="020B0604020202020204" pitchFamily="34" charset="0"/>
              <a:buChar char="•"/>
            </a:pPr>
            <a:r>
              <a:rPr lang="en-CA" dirty="0"/>
              <a:t>The green box will indicate that  your request has been submitted</a:t>
            </a:r>
          </a:p>
          <a:p>
            <a:pPr marL="285750" indent="-285750">
              <a:buFont typeface="Arial" panose="020B0604020202020204" pitchFamily="34" charset="0"/>
              <a:buChar char="•"/>
            </a:pPr>
            <a:r>
              <a:rPr lang="en-CA" dirty="0"/>
              <a:t>Your club reps will have to approve the permit.</a:t>
            </a:r>
          </a:p>
          <a:p>
            <a:pPr marL="285750" indent="-285750">
              <a:buFont typeface="Arial" panose="020B0604020202020204" pitchFamily="34" charset="0"/>
              <a:buChar char="•"/>
            </a:pPr>
            <a:r>
              <a:rPr lang="en-CA" dirty="0"/>
              <a:t>Once approved, they will appear on the game sheet.</a:t>
            </a:r>
          </a:p>
          <a:p>
            <a:pPr marL="285750" indent="-285750">
              <a:buFont typeface="Arial" panose="020B0604020202020204" pitchFamily="34" charset="0"/>
              <a:buChar char="•"/>
            </a:pPr>
            <a:r>
              <a:rPr lang="en-CA" dirty="0"/>
              <a:t>You can filter the list of players  by using the search tool.</a:t>
            </a:r>
          </a:p>
          <a:p>
            <a:endParaRPr lang="en-CA" dirty="0"/>
          </a:p>
          <a:p>
            <a:r>
              <a:rPr lang="en-CA" dirty="0"/>
              <a:t>NOTE:  The league will in no way approve a call up for any reason.  Please plan accordingly.</a:t>
            </a:r>
          </a:p>
        </p:txBody>
      </p:sp>
    </p:spTree>
    <p:extLst>
      <p:ext uri="{BB962C8B-B14F-4D97-AF65-F5344CB8AC3E}">
        <p14:creationId xmlns:p14="http://schemas.microsoft.com/office/powerpoint/2010/main" val="258586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066" y="2031101"/>
            <a:ext cx="4282984"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t>Introductions</a:t>
            </a:r>
          </a:p>
        </p:txBody>
      </p:sp>
      <p:sp>
        <p:nvSpPr>
          <p:cNvPr id="19" name="Rectangle 1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87738" y="4079818"/>
            <a:ext cx="1550489" cy="811376"/>
          </a:xfrm>
          <a:prstGeom prst="rect">
            <a:avLst/>
          </a:prstGeom>
          <a:noFill/>
        </p:spPr>
        <p:txBody>
          <a:bodyPr wrap="none" rtlCol="0">
            <a:spAutoFit/>
          </a:bodyPr>
          <a:lstStyle/>
          <a:p>
            <a:pPr defTabSz="621792">
              <a:spcAft>
                <a:spcPts val="600"/>
              </a:spcAft>
            </a:pPr>
            <a:r>
              <a:rPr lang="en-US" sz="1224" b="1" kern="1200">
                <a:solidFill>
                  <a:schemeClr val="tx1"/>
                </a:solidFill>
                <a:latin typeface="+mn-lt"/>
                <a:ea typeface="+mn-ea"/>
                <a:cs typeface="+mn-cs"/>
              </a:rPr>
              <a:t>Dawn </a:t>
            </a:r>
            <a:r>
              <a:rPr lang="en-US" sz="1224" b="1" kern="1200" err="1">
                <a:solidFill>
                  <a:schemeClr val="tx1"/>
                </a:solidFill>
                <a:latin typeface="+mn-lt"/>
                <a:ea typeface="+mn-ea"/>
                <a:cs typeface="+mn-cs"/>
              </a:rPr>
              <a:t>Dinsdale</a:t>
            </a:r>
            <a:endParaRPr lang="en-US" sz="1224" b="1" kern="1200">
              <a:solidFill>
                <a:schemeClr val="tx1"/>
              </a:solidFill>
              <a:latin typeface="+mn-lt"/>
              <a:ea typeface="+mn-ea"/>
              <a:cs typeface="+mn-cs"/>
            </a:endParaRPr>
          </a:p>
          <a:p>
            <a:pPr defTabSz="621792">
              <a:spcAft>
                <a:spcPts val="600"/>
              </a:spcAft>
            </a:pPr>
            <a:r>
              <a:rPr lang="en-US" sz="1224" kern="1200">
                <a:solidFill>
                  <a:schemeClr val="tx1"/>
                </a:solidFill>
                <a:latin typeface="+mn-lt"/>
                <a:ea typeface="+mn-ea"/>
                <a:cs typeface="+mn-cs"/>
              </a:rPr>
              <a:t>EOSL</a:t>
            </a:r>
          </a:p>
          <a:p>
            <a:pPr defTabSz="621792">
              <a:spcAft>
                <a:spcPts val="600"/>
              </a:spcAft>
            </a:pPr>
            <a:r>
              <a:rPr lang="en-US" sz="1224" kern="1200">
                <a:solidFill>
                  <a:schemeClr val="tx1"/>
                </a:solidFill>
                <a:latin typeface="+mn-lt"/>
                <a:ea typeface="+mn-ea"/>
                <a:cs typeface="+mn-cs"/>
              </a:rPr>
              <a:t>League Administrator</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62417" y="1908887"/>
            <a:ext cx="1599213" cy="1999849"/>
          </a:xfrm>
          <a:prstGeom prst="rect">
            <a:avLst/>
          </a:prstGeom>
        </p:spPr>
      </p:pic>
      <p:sp>
        <p:nvSpPr>
          <p:cNvPr id="8" name="TextBox 7"/>
          <p:cNvSpPr txBox="1"/>
          <p:nvPr/>
        </p:nvSpPr>
        <p:spPr>
          <a:xfrm>
            <a:off x="8311388" y="4079818"/>
            <a:ext cx="1339149" cy="811376"/>
          </a:xfrm>
          <a:prstGeom prst="rect">
            <a:avLst/>
          </a:prstGeom>
          <a:noFill/>
        </p:spPr>
        <p:txBody>
          <a:bodyPr wrap="none" rtlCol="0">
            <a:spAutoFit/>
          </a:bodyPr>
          <a:lstStyle/>
          <a:p>
            <a:pPr defTabSz="621792">
              <a:spcAft>
                <a:spcPts val="600"/>
              </a:spcAft>
            </a:pPr>
            <a:r>
              <a:rPr lang="en-US" sz="1224" b="1" kern="1200">
                <a:solidFill>
                  <a:schemeClr val="tx1"/>
                </a:solidFill>
                <a:latin typeface="+mn-lt"/>
                <a:ea typeface="+mn-ea"/>
                <a:cs typeface="+mn-cs"/>
              </a:rPr>
              <a:t>Vicki Lowe</a:t>
            </a:r>
          </a:p>
          <a:p>
            <a:pPr defTabSz="621792">
              <a:spcAft>
                <a:spcPts val="600"/>
              </a:spcAft>
            </a:pPr>
            <a:r>
              <a:rPr lang="en-US" sz="1224" kern="1200">
                <a:solidFill>
                  <a:schemeClr val="tx1"/>
                </a:solidFill>
                <a:latin typeface="+mn-lt"/>
                <a:ea typeface="+mn-ea"/>
                <a:cs typeface="+mn-cs"/>
              </a:rPr>
              <a:t>EODSA</a:t>
            </a:r>
          </a:p>
          <a:p>
            <a:pPr defTabSz="621792">
              <a:spcAft>
                <a:spcPts val="600"/>
              </a:spcAft>
            </a:pPr>
            <a:r>
              <a:rPr lang="en-US" sz="1224" kern="1200">
                <a:solidFill>
                  <a:schemeClr val="tx1"/>
                </a:solidFill>
                <a:latin typeface="+mn-lt"/>
                <a:ea typeface="+mn-ea"/>
                <a:cs typeface="+mn-cs"/>
              </a:rPr>
              <a:t>Executive Director</a:t>
            </a: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400" y="1908886"/>
            <a:ext cx="1385942" cy="1999849"/>
          </a:xfrm>
          <a:prstGeom prst="rect">
            <a:avLst/>
          </a:prstGeom>
        </p:spPr>
      </p:pic>
      <p:sp>
        <p:nvSpPr>
          <p:cNvPr id="10" name="TextBox 9"/>
          <p:cNvSpPr txBox="1"/>
          <p:nvPr/>
        </p:nvSpPr>
        <p:spPr>
          <a:xfrm>
            <a:off x="10108400" y="4079818"/>
            <a:ext cx="1544782" cy="811376"/>
          </a:xfrm>
          <a:prstGeom prst="rect">
            <a:avLst/>
          </a:prstGeom>
          <a:noFill/>
        </p:spPr>
        <p:txBody>
          <a:bodyPr wrap="none" rtlCol="0">
            <a:spAutoFit/>
          </a:bodyPr>
          <a:lstStyle/>
          <a:p>
            <a:pPr defTabSz="621792">
              <a:spcAft>
                <a:spcPts val="600"/>
              </a:spcAft>
            </a:pPr>
            <a:r>
              <a:rPr lang="en-US" sz="1224" b="1" kern="1200">
                <a:solidFill>
                  <a:schemeClr val="tx1"/>
                </a:solidFill>
                <a:latin typeface="+mn-lt"/>
                <a:ea typeface="+mn-ea"/>
                <a:cs typeface="+mn-cs"/>
              </a:rPr>
              <a:t>David Smith</a:t>
            </a:r>
          </a:p>
          <a:p>
            <a:pPr defTabSz="621792">
              <a:spcAft>
                <a:spcPts val="600"/>
              </a:spcAft>
            </a:pPr>
            <a:r>
              <a:rPr lang="en-US" sz="1224" kern="1200">
                <a:solidFill>
                  <a:schemeClr val="tx1"/>
                </a:solidFill>
                <a:latin typeface="+mn-lt"/>
                <a:ea typeface="+mn-ea"/>
                <a:cs typeface="+mn-cs"/>
              </a:rPr>
              <a:t>EODSA</a:t>
            </a:r>
          </a:p>
          <a:p>
            <a:pPr defTabSz="621792">
              <a:spcAft>
                <a:spcPts val="600"/>
              </a:spcAft>
            </a:pPr>
            <a:r>
              <a:rPr lang="en-US" sz="1224" kern="1200">
                <a:solidFill>
                  <a:schemeClr val="tx1"/>
                </a:solidFill>
                <a:latin typeface="+mn-lt"/>
                <a:ea typeface="+mn-ea"/>
                <a:cs typeface="+mn-cs"/>
              </a:rPr>
              <a:t>Referee Co-Ordinator</a:t>
            </a:r>
            <a:endParaRPr lang="en-US"/>
          </a:p>
        </p:txBody>
      </p:sp>
      <p:pic>
        <p:nvPicPr>
          <p:cNvPr id="3" name="Picture 2">
            <a:extLst>
              <a:ext uri="{FF2B5EF4-FFF2-40B4-BE49-F238E27FC236}">
                <a16:creationId xmlns:a16="http://schemas.microsoft.com/office/drawing/2014/main" id="{EE57275A-08EA-B79D-F04B-D9461AD67329}"/>
              </a:ext>
            </a:extLst>
          </p:cNvPr>
          <p:cNvPicPr>
            <a:picLocks noChangeAspect="1"/>
          </p:cNvPicPr>
          <p:nvPr/>
        </p:nvPicPr>
        <p:blipFill>
          <a:blip r:embed="rId4"/>
          <a:stretch>
            <a:fillRect/>
          </a:stretch>
        </p:blipFill>
        <p:spPr>
          <a:xfrm>
            <a:off x="6101378" y="1908886"/>
            <a:ext cx="1449222" cy="1997882"/>
          </a:xfrm>
          <a:prstGeom prst="rect">
            <a:avLst/>
          </a:prstGeom>
        </p:spPr>
      </p:pic>
    </p:spTree>
    <p:extLst>
      <p:ext uri="{BB962C8B-B14F-4D97-AF65-F5344CB8AC3E}">
        <p14:creationId xmlns:p14="http://schemas.microsoft.com/office/powerpoint/2010/main" val="2301982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252756-9170-772E-51FC-CB2A0558617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554EBB-F64A-C11E-64A1-CBF4E7A8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A0C292C-77D0-F079-EFA8-75C2EF76F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E8C032F8-C4C3-DD7F-3A81-7018DD98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7A750FC-3542-9189-5D13-9A0D83841793}"/>
              </a:ext>
            </a:extLst>
          </p:cNvPr>
          <p:cNvPicPr>
            <a:picLocks noChangeAspect="1"/>
          </p:cNvPicPr>
          <p:nvPr/>
        </p:nvPicPr>
        <p:blipFill>
          <a:blip r:embed="rId3"/>
          <a:stretch>
            <a:fillRect/>
          </a:stretch>
        </p:blipFill>
        <p:spPr>
          <a:xfrm>
            <a:off x="741395" y="767134"/>
            <a:ext cx="7227394" cy="5427189"/>
          </a:xfrm>
          <a:prstGeom prst="rect">
            <a:avLst/>
          </a:prstGeom>
        </p:spPr>
      </p:pic>
      <p:sp>
        <p:nvSpPr>
          <p:cNvPr id="5" name="TextBox 4">
            <a:extLst>
              <a:ext uri="{FF2B5EF4-FFF2-40B4-BE49-F238E27FC236}">
                <a16:creationId xmlns:a16="http://schemas.microsoft.com/office/drawing/2014/main" id="{82431B44-F332-3C82-33C7-A5E2C45AAE35}"/>
              </a:ext>
            </a:extLst>
          </p:cNvPr>
          <p:cNvSpPr txBox="1"/>
          <p:nvPr/>
        </p:nvSpPr>
        <p:spPr>
          <a:xfrm>
            <a:off x="8083611" y="906372"/>
            <a:ext cx="3670127" cy="2031325"/>
          </a:xfrm>
          <a:prstGeom prst="rect">
            <a:avLst/>
          </a:prstGeom>
          <a:noFill/>
        </p:spPr>
        <p:txBody>
          <a:bodyPr wrap="square">
            <a:spAutoFit/>
          </a:bodyPr>
          <a:lstStyle/>
          <a:p>
            <a:r>
              <a:rPr lang="en-US" dirty="0"/>
              <a:t>A green message in the upper right corner will confirm your request has been submitted to your club.</a:t>
            </a:r>
          </a:p>
          <a:p>
            <a:endParaRPr lang="en-US" dirty="0"/>
          </a:p>
          <a:p>
            <a:r>
              <a:rPr lang="en-US" dirty="0"/>
              <a:t>Once your club has approved the call-up, the player will be added to the roster for the game.</a:t>
            </a:r>
          </a:p>
        </p:txBody>
      </p:sp>
    </p:spTree>
    <p:extLst>
      <p:ext uri="{BB962C8B-B14F-4D97-AF65-F5344CB8AC3E}">
        <p14:creationId xmlns:p14="http://schemas.microsoft.com/office/powerpoint/2010/main" val="2951864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736E33-109A-14C7-D5FE-E9012CC16E6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20314A4-823B-9904-48FA-E0865D76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CFE4666-F402-A42C-F2B9-68A70EEC0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59D8F859-AC37-3F3E-3F01-6CD95A88C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E478293-C0CB-EEC5-996D-07A7237EECFF}"/>
              </a:ext>
            </a:extLst>
          </p:cNvPr>
          <p:cNvPicPr>
            <a:picLocks noChangeAspect="1"/>
          </p:cNvPicPr>
          <p:nvPr/>
        </p:nvPicPr>
        <p:blipFill>
          <a:blip r:embed="rId3"/>
          <a:stretch>
            <a:fillRect/>
          </a:stretch>
        </p:blipFill>
        <p:spPr>
          <a:xfrm>
            <a:off x="706290" y="703167"/>
            <a:ext cx="6825219" cy="5389625"/>
          </a:xfrm>
          <a:prstGeom prst="rect">
            <a:avLst/>
          </a:prstGeom>
        </p:spPr>
      </p:pic>
      <p:sp>
        <p:nvSpPr>
          <p:cNvPr id="3" name="TextBox 2">
            <a:extLst>
              <a:ext uri="{FF2B5EF4-FFF2-40B4-BE49-F238E27FC236}">
                <a16:creationId xmlns:a16="http://schemas.microsoft.com/office/drawing/2014/main" id="{29610A75-949D-0427-0A56-091DD0D57B9B}"/>
              </a:ext>
            </a:extLst>
          </p:cNvPr>
          <p:cNvSpPr txBox="1"/>
          <p:nvPr/>
        </p:nvSpPr>
        <p:spPr>
          <a:xfrm>
            <a:off x="7916067" y="853701"/>
            <a:ext cx="3479161" cy="3139321"/>
          </a:xfrm>
          <a:prstGeom prst="rect">
            <a:avLst/>
          </a:prstGeom>
          <a:noFill/>
        </p:spPr>
        <p:txBody>
          <a:bodyPr wrap="square" rtlCol="0">
            <a:spAutoFit/>
          </a:bodyPr>
          <a:lstStyle/>
          <a:p>
            <a:r>
              <a:rPr lang="en-US" dirty="0"/>
              <a:t>Once the call up has been approved they will be listed below</a:t>
            </a:r>
          </a:p>
          <a:p>
            <a:endParaRPr lang="en-US" dirty="0"/>
          </a:p>
          <a:p>
            <a:endParaRPr lang="en-US" dirty="0"/>
          </a:p>
          <a:p>
            <a:endParaRPr lang="en-US" dirty="0"/>
          </a:p>
          <a:p>
            <a:endParaRPr lang="en-US" dirty="0"/>
          </a:p>
          <a:p>
            <a:endParaRPr lang="en-US" dirty="0"/>
          </a:p>
          <a:p>
            <a:endParaRPr lang="en-US" dirty="0"/>
          </a:p>
          <a:p>
            <a:endParaRPr lang="en-US" dirty="0"/>
          </a:p>
          <a:p>
            <a:r>
              <a:rPr lang="en-US" dirty="0"/>
              <a:t>When preparing for your game, click on Generate Gamesheet.</a:t>
            </a:r>
          </a:p>
        </p:txBody>
      </p:sp>
      <p:cxnSp>
        <p:nvCxnSpPr>
          <p:cNvPr id="6" name="Straight Arrow Connector 5">
            <a:extLst>
              <a:ext uri="{FF2B5EF4-FFF2-40B4-BE49-F238E27FC236}">
                <a16:creationId xmlns:a16="http://schemas.microsoft.com/office/drawing/2014/main" id="{E8EC7478-06F0-80EB-BE15-7F45295A00EC}"/>
              </a:ext>
            </a:extLst>
          </p:cNvPr>
          <p:cNvCxnSpPr>
            <a:cxnSpLocks/>
          </p:cNvCxnSpPr>
          <p:nvPr/>
        </p:nvCxnSpPr>
        <p:spPr>
          <a:xfrm flipH="1">
            <a:off x="4906297" y="1553497"/>
            <a:ext cx="2946944" cy="37559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69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F65789-BDEF-3D2C-188E-C83F0EEDA3D1}"/>
              </a:ext>
            </a:extLst>
          </p:cNvPr>
          <p:cNvSpPr txBox="1"/>
          <p:nvPr/>
        </p:nvSpPr>
        <p:spPr>
          <a:xfrm>
            <a:off x="8332149" y="258685"/>
            <a:ext cx="3640508" cy="6463308"/>
          </a:xfrm>
          <a:prstGeom prst="rect">
            <a:avLst/>
          </a:prstGeom>
          <a:noFill/>
        </p:spPr>
        <p:txBody>
          <a:bodyPr wrap="square" rtlCol="0">
            <a:spAutoFit/>
          </a:bodyPr>
          <a:lstStyle/>
          <a:p>
            <a:r>
              <a:rPr lang="en-CA" dirty="0"/>
              <a:t>Select the game you wish to call up players too</a:t>
            </a:r>
          </a:p>
          <a:p>
            <a:endParaRPr lang="en-CA" dirty="0"/>
          </a:p>
          <a:p>
            <a:r>
              <a:rPr lang="en-CA" dirty="0"/>
              <a:t>Check off the players you wish to have play.</a:t>
            </a:r>
          </a:p>
          <a:p>
            <a:endParaRPr lang="en-CA" dirty="0"/>
          </a:p>
          <a:p>
            <a:r>
              <a:rPr lang="en-CA" dirty="0"/>
              <a:t>Click Submit Call Up Request</a:t>
            </a:r>
          </a:p>
          <a:p>
            <a:endParaRPr lang="en-CA" dirty="0"/>
          </a:p>
          <a:p>
            <a:r>
              <a:rPr lang="en-CA" dirty="0"/>
              <a:t>The green box will indicate that  your request has been submitted</a:t>
            </a:r>
          </a:p>
          <a:p>
            <a:endParaRPr lang="en-CA" dirty="0"/>
          </a:p>
          <a:p>
            <a:r>
              <a:rPr lang="en-CA" dirty="0"/>
              <a:t>Your club reps will have to approve the permit.</a:t>
            </a:r>
          </a:p>
          <a:p>
            <a:endParaRPr lang="en-CA" dirty="0"/>
          </a:p>
          <a:p>
            <a:r>
              <a:rPr lang="en-CA" dirty="0"/>
              <a:t>Once approved, they will appear on the game sheet.</a:t>
            </a:r>
          </a:p>
          <a:p>
            <a:endParaRPr lang="en-CA" dirty="0"/>
          </a:p>
          <a:p>
            <a:r>
              <a:rPr lang="en-CA" dirty="0"/>
              <a:t>You can filter the list of players  by using the search tool.</a:t>
            </a:r>
          </a:p>
          <a:p>
            <a:endParaRPr lang="en-CA" dirty="0"/>
          </a:p>
          <a:p>
            <a:r>
              <a:rPr lang="en-CA" dirty="0"/>
              <a:t>NOTE:  The league will in no way approve a call up for any reason.  Please plan accordingly.</a:t>
            </a:r>
          </a:p>
        </p:txBody>
      </p:sp>
      <p:cxnSp>
        <p:nvCxnSpPr>
          <p:cNvPr id="8" name="Straight Arrow Connector 7">
            <a:extLst>
              <a:ext uri="{FF2B5EF4-FFF2-40B4-BE49-F238E27FC236}">
                <a16:creationId xmlns:a16="http://schemas.microsoft.com/office/drawing/2014/main" id="{C501776B-2406-940D-46D2-B595C3C16735}"/>
              </a:ext>
            </a:extLst>
          </p:cNvPr>
          <p:cNvCxnSpPr>
            <a:cxnSpLocks/>
          </p:cNvCxnSpPr>
          <p:nvPr/>
        </p:nvCxnSpPr>
        <p:spPr>
          <a:xfrm flipH="1" flipV="1">
            <a:off x="7451933" y="4093436"/>
            <a:ext cx="880216" cy="8973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BEA621B-AF77-A4AC-6F3B-7DA386AA71EA}"/>
              </a:ext>
            </a:extLst>
          </p:cNvPr>
          <p:cNvPicPr>
            <a:picLocks noChangeAspect="1"/>
          </p:cNvPicPr>
          <p:nvPr/>
        </p:nvPicPr>
        <p:blipFill>
          <a:blip r:embed="rId2"/>
          <a:stretch>
            <a:fillRect/>
          </a:stretch>
        </p:blipFill>
        <p:spPr>
          <a:xfrm>
            <a:off x="0" y="464464"/>
            <a:ext cx="8066667" cy="5142857"/>
          </a:xfrm>
          <a:prstGeom prst="rect">
            <a:avLst/>
          </a:prstGeom>
        </p:spPr>
      </p:pic>
    </p:spTree>
    <p:extLst>
      <p:ext uri="{BB962C8B-B14F-4D97-AF65-F5344CB8AC3E}">
        <p14:creationId xmlns:p14="http://schemas.microsoft.com/office/powerpoint/2010/main" val="364153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CE1CC7-17CC-E0EC-E180-62EAD10098D6}"/>
              </a:ext>
            </a:extLst>
          </p:cNvPr>
          <p:cNvSpPr txBox="1"/>
          <p:nvPr/>
        </p:nvSpPr>
        <p:spPr>
          <a:xfrm>
            <a:off x="7442751" y="625600"/>
            <a:ext cx="4208475" cy="4247317"/>
          </a:xfrm>
          <a:prstGeom prst="rect">
            <a:avLst/>
          </a:prstGeom>
          <a:noFill/>
        </p:spPr>
        <p:txBody>
          <a:bodyPr wrap="square" rtlCol="0">
            <a:spAutoFit/>
          </a:bodyPr>
          <a:lstStyle/>
          <a:p>
            <a:r>
              <a:rPr lang="en-US" dirty="0"/>
              <a:t>Sample gamesheet</a:t>
            </a:r>
          </a:p>
          <a:p>
            <a:endParaRPr lang="en-US" dirty="0"/>
          </a:p>
          <a:p>
            <a:r>
              <a:rPr lang="en-US" dirty="0"/>
              <a:t>Important Actions regarding the gamesheet</a:t>
            </a:r>
          </a:p>
          <a:p>
            <a:endParaRPr lang="en-US" dirty="0"/>
          </a:p>
          <a:p>
            <a:pPr marL="342900" indent="-342900">
              <a:buAutoNum type="arabicPeriod"/>
            </a:pPr>
            <a:r>
              <a:rPr lang="en-US" dirty="0"/>
              <a:t>Ensure all players have their jersey number listed on the game sheet.</a:t>
            </a:r>
          </a:p>
          <a:p>
            <a:pPr marL="342900" indent="-342900">
              <a:buAutoNum type="arabicPeriod"/>
            </a:pPr>
            <a:r>
              <a:rPr lang="en-US" dirty="0"/>
              <a:t>All team officials who will be on the bench must have their SEOS number listed on the gamesheet as well as sign the gamesheet.</a:t>
            </a:r>
          </a:p>
          <a:p>
            <a:pPr marL="342900" indent="-342900">
              <a:buAutoNum type="arabicPeriod"/>
            </a:pPr>
            <a:r>
              <a:rPr lang="en-US" dirty="0"/>
              <a:t>Any team protesting a game MUST do so before the game starts or when a team becomes aware of an issue which is grounds for protest.</a:t>
            </a:r>
          </a:p>
        </p:txBody>
      </p:sp>
      <p:pic>
        <p:nvPicPr>
          <p:cNvPr id="3" name="Picture 2">
            <a:extLst>
              <a:ext uri="{FF2B5EF4-FFF2-40B4-BE49-F238E27FC236}">
                <a16:creationId xmlns:a16="http://schemas.microsoft.com/office/drawing/2014/main" id="{857CCFA7-9477-0B79-3CEA-A430B9D608C6}"/>
              </a:ext>
            </a:extLst>
          </p:cNvPr>
          <p:cNvPicPr>
            <a:picLocks noChangeAspect="1"/>
          </p:cNvPicPr>
          <p:nvPr/>
        </p:nvPicPr>
        <p:blipFill>
          <a:blip r:embed="rId2"/>
          <a:stretch>
            <a:fillRect/>
          </a:stretch>
        </p:blipFill>
        <p:spPr>
          <a:xfrm>
            <a:off x="368900" y="0"/>
            <a:ext cx="6719362" cy="6858000"/>
          </a:xfrm>
          <a:prstGeom prst="rect">
            <a:avLst/>
          </a:prstGeom>
        </p:spPr>
      </p:pic>
      <p:sp>
        <p:nvSpPr>
          <p:cNvPr id="6" name="Rectangle 5">
            <a:extLst>
              <a:ext uri="{FF2B5EF4-FFF2-40B4-BE49-F238E27FC236}">
                <a16:creationId xmlns:a16="http://schemas.microsoft.com/office/drawing/2014/main" id="{30BA08F2-035B-8001-1D67-A52BE7F95E18}"/>
              </a:ext>
            </a:extLst>
          </p:cNvPr>
          <p:cNvSpPr/>
          <p:nvPr/>
        </p:nvSpPr>
        <p:spPr>
          <a:xfrm>
            <a:off x="368900" y="1356852"/>
            <a:ext cx="358687" cy="104221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149F88F-E7B2-CCE6-A55B-E24A153D3F6D}"/>
              </a:ext>
            </a:extLst>
          </p:cNvPr>
          <p:cNvSpPr/>
          <p:nvPr/>
        </p:nvSpPr>
        <p:spPr>
          <a:xfrm>
            <a:off x="341956" y="5319252"/>
            <a:ext cx="4436521" cy="46703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F3BAE49-DD8A-77B9-F12C-9660BAB134C6}"/>
              </a:ext>
            </a:extLst>
          </p:cNvPr>
          <p:cNvSpPr/>
          <p:nvPr/>
        </p:nvSpPr>
        <p:spPr>
          <a:xfrm>
            <a:off x="4778477" y="2762865"/>
            <a:ext cx="2336729" cy="70546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81521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309AEC-DBF2-9D15-69C1-BD8D1B30886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F4B401-9501-B7B5-CB00-A51AE7FBB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891B6EB-85E2-BF29-461E-CB691C7D0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AF34F916-1D51-129A-D321-8161F90D2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E3E2067-67C2-29D9-68D2-6B3B73650DA0}"/>
              </a:ext>
            </a:extLst>
          </p:cNvPr>
          <p:cNvPicPr>
            <a:picLocks noChangeAspect="1"/>
          </p:cNvPicPr>
          <p:nvPr/>
        </p:nvPicPr>
        <p:blipFill>
          <a:blip r:embed="rId3"/>
          <a:stretch>
            <a:fillRect/>
          </a:stretch>
        </p:blipFill>
        <p:spPr>
          <a:xfrm>
            <a:off x="694445" y="664810"/>
            <a:ext cx="6335620" cy="5528379"/>
          </a:xfrm>
          <a:prstGeom prst="rect">
            <a:avLst/>
          </a:prstGeom>
        </p:spPr>
      </p:pic>
      <p:sp>
        <p:nvSpPr>
          <p:cNvPr id="5" name="TextBox 4">
            <a:extLst>
              <a:ext uri="{FF2B5EF4-FFF2-40B4-BE49-F238E27FC236}">
                <a16:creationId xmlns:a16="http://schemas.microsoft.com/office/drawing/2014/main" id="{F1C2AF60-2088-2CBD-D0DA-99CB81ADE6CB}"/>
              </a:ext>
            </a:extLst>
          </p:cNvPr>
          <p:cNvSpPr txBox="1"/>
          <p:nvPr/>
        </p:nvSpPr>
        <p:spPr>
          <a:xfrm>
            <a:off x="7596559" y="1027543"/>
            <a:ext cx="3791166" cy="2308324"/>
          </a:xfrm>
          <a:prstGeom prst="rect">
            <a:avLst/>
          </a:prstGeom>
          <a:noFill/>
        </p:spPr>
        <p:txBody>
          <a:bodyPr wrap="none" rtlCol="0">
            <a:spAutoFit/>
          </a:bodyPr>
          <a:lstStyle/>
          <a:p>
            <a:r>
              <a:rPr lang="en-US" dirty="0"/>
              <a:t>After the game go to the Game Report</a:t>
            </a:r>
          </a:p>
          <a:p>
            <a:r>
              <a:rPr lang="en-US" dirty="0"/>
              <a:t>tool to submit a report</a:t>
            </a:r>
          </a:p>
          <a:p>
            <a:endParaRPr lang="en-US" dirty="0"/>
          </a:p>
          <a:p>
            <a:r>
              <a:rPr lang="en-US" dirty="0"/>
              <a:t>Follow the instructions to completion</a:t>
            </a:r>
          </a:p>
          <a:p>
            <a:endParaRPr lang="en-US" dirty="0"/>
          </a:p>
          <a:p>
            <a:r>
              <a:rPr lang="en-US" dirty="0"/>
              <a:t>When both teams have entered a </a:t>
            </a:r>
          </a:p>
          <a:p>
            <a:r>
              <a:rPr lang="en-US" dirty="0"/>
              <a:t>game report the standings will be </a:t>
            </a:r>
          </a:p>
          <a:p>
            <a:r>
              <a:rPr lang="en-US" dirty="0"/>
              <a:t>updated</a:t>
            </a:r>
          </a:p>
        </p:txBody>
      </p:sp>
      <p:cxnSp>
        <p:nvCxnSpPr>
          <p:cNvPr id="7" name="Straight Arrow Connector 6">
            <a:extLst>
              <a:ext uri="{FF2B5EF4-FFF2-40B4-BE49-F238E27FC236}">
                <a16:creationId xmlns:a16="http://schemas.microsoft.com/office/drawing/2014/main" id="{78409D7A-FD63-DE34-2623-71C65E450AF2}"/>
              </a:ext>
            </a:extLst>
          </p:cNvPr>
          <p:cNvCxnSpPr>
            <a:cxnSpLocks/>
          </p:cNvCxnSpPr>
          <p:nvPr/>
        </p:nvCxnSpPr>
        <p:spPr>
          <a:xfrm flipH="1">
            <a:off x="2718148" y="1533832"/>
            <a:ext cx="4783865" cy="12657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421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C2CE9A-A88C-A999-5C3C-5D0EFEDCE9B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68E292-6761-C0D5-8BE2-A04D5ADC3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780BF2B-C00F-6083-90EA-3BC294910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C23912F8-0DBA-4222-9F58-FF61ED772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D539A89-B4C8-7687-6701-6CC29889F8EB}"/>
              </a:ext>
            </a:extLst>
          </p:cNvPr>
          <p:cNvPicPr>
            <a:picLocks noChangeAspect="1"/>
          </p:cNvPicPr>
          <p:nvPr/>
        </p:nvPicPr>
        <p:blipFill>
          <a:blip r:embed="rId3"/>
          <a:stretch>
            <a:fillRect/>
          </a:stretch>
        </p:blipFill>
        <p:spPr>
          <a:xfrm>
            <a:off x="753664" y="704903"/>
            <a:ext cx="7428723" cy="5361600"/>
          </a:xfrm>
          <a:prstGeom prst="rect">
            <a:avLst/>
          </a:prstGeom>
        </p:spPr>
      </p:pic>
      <p:sp>
        <p:nvSpPr>
          <p:cNvPr id="3" name="TextBox 2">
            <a:extLst>
              <a:ext uri="{FF2B5EF4-FFF2-40B4-BE49-F238E27FC236}">
                <a16:creationId xmlns:a16="http://schemas.microsoft.com/office/drawing/2014/main" id="{B45061E7-06E6-F332-8688-4FE3FADE3507}"/>
              </a:ext>
            </a:extLst>
          </p:cNvPr>
          <p:cNvSpPr txBox="1"/>
          <p:nvPr/>
        </p:nvSpPr>
        <p:spPr>
          <a:xfrm>
            <a:off x="8289202" y="704903"/>
            <a:ext cx="3244308" cy="3582519"/>
          </a:xfrm>
          <a:prstGeom prst="rect">
            <a:avLst/>
          </a:prstGeom>
          <a:noFill/>
        </p:spPr>
        <p:txBody>
          <a:bodyPr wrap="square" rtlCol="0">
            <a:spAutoFit/>
          </a:bodyPr>
          <a:lstStyle/>
          <a:p>
            <a:r>
              <a:rPr lang="en-US" dirty="0"/>
              <a:t>When you click on Contact, there are 3 tabs:</a:t>
            </a:r>
          </a:p>
          <a:p>
            <a:pPr marL="285750" indent="-285750">
              <a:buFont typeface="Arial" panose="020B0604020202020204" pitchFamily="34" charset="0"/>
              <a:buChar char="•"/>
            </a:pPr>
            <a:r>
              <a:rPr lang="en-US" dirty="0"/>
              <a:t>My Team</a:t>
            </a:r>
          </a:p>
          <a:p>
            <a:pPr marL="285750" indent="-285750">
              <a:buFont typeface="Arial" panose="020B0604020202020204" pitchFamily="34" charset="0"/>
              <a:buChar char="•"/>
            </a:pPr>
            <a:r>
              <a:rPr lang="en-US" dirty="0"/>
              <a:t>Other Team Contacts</a:t>
            </a:r>
          </a:p>
          <a:p>
            <a:pPr marL="285750" indent="-285750">
              <a:buFont typeface="Arial" panose="020B0604020202020204" pitchFamily="34" charset="0"/>
              <a:buChar char="•"/>
            </a:pPr>
            <a:r>
              <a:rPr lang="en-US" dirty="0"/>
              <a:t>My Club Contact</a:t>
            </a:r>
          </a:p>
          <a:p>
            <a:pPr marL="285750" indent="-285750">
              <a:buFont typeface="Arial" panose="020B0604020202020204" pitchFamily="34" charset="0"/>
              <a:buChar char="•"/>
            </a:pPr>
            <a:endParaRPr lang="en-US" dirty="0"/>
          </a:p>
          <a:p>
            <a:r>
              <a:rPr lang="en-US" dirty="0"/>
              <a:t>Please use this when contacting your team or opponents.</a:t>
            </a:r>
          </a:p>
          <a:p>
            <a:endParaRPr lang="en-US" dirty="0"/>
          </a:p>
          <a:p>
            <a:pPr>
              <a:lnSpc>
                <a:spcPct val="90000"/>
              </a:lnSpc>
              <a:spcAft>
                <a:spcPts val="600"/>
              </a:spcAft>
            </a:pPr>
            <a:r>
              <a:rPr lang="en-US" dirty="0"/>
              <a:t>Please contact your Club if you need assistance setting up your team. They will contact the league if they can’t help you.</a:t>
            </a:r>
          </a:p>
        </p:txBody>
      </p:sp>
      <p:cxnSp>
        <p:nvCxnSpPr>
          <p:cNvPr id="6" name="Straight Arrow Connector 5">
            <a:extLst>
              <a:ext uri="{FF2B5EF4-FFF2-40B4-BE49-F238E27FC236}">
                <a16:creationId xmlns:a16="http://schemas.microsoft.com/office/drawing/2014/main" id="{7995D684-22A4-FA4F-039B-14372017E7A9}"/>
              </a:ext>
            </a:extLst>
          </p:cNvPr>
          <p:cNvCxnSpPr>
            <a:cxnSpLocks/>
          </p:cNvCxnSpPr>
          <p:nvPr/>
        </p:nvCxnSpPr>
        <p:spPr>
          <a:xfrm flipH="1">
            <a:off x="4468025" y="1740310"/>
            <a:ext cx="3714362" cy="3637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06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A9E412-8262-AC56-87D5-A2DAD922178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C19BC3-453F-EA28-7F4D-DBAC93890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36800AD-C845-6D6B-3A28-3D4B2979B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8775B02D-D09D-E644-4714-5E35B6EA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8B0E67-DD8A-7397-2E13-86A166962F91}"/>
              </a:ext>
            </a:extLst>
          </p:cNvPr>
          <p:cNvSpPr txBox="1"/>
          <p:nvPr/>
        </p:nvSpPr>
        <p:spPr>
          <a:xfrm>
            <a:off x="660712" y="688162"/>
            <a:ext cx="10410411" cy="4651944"/>
          </a:xfrm>
          <a:prstGeom prst="rect">
            <a:avLst/>
          </a:prstGeom>
        </p:spPr>
        <p:txBody>
          <a:bodyPr vert="horz" lIns="91440" tIns="45720" rIns="91440" bIns="45720" rtlCol="0" anchor="t">
            <a:normAutofit/>
          </a:bodyPr>
          <a:lstStyle/>
          <a:p>
            <a:pPr>
              <a:lnSpc>
                <a:spcPct val="90000"/>
              </a:lnSpc>
              <a:spcAft>
                <a:spcPts val="600"/>
              </a:spcAft>
            </a:pPr>
            <a:r>
              <a:rPr lang="en-US" b="1" i="0" u="none" strike="noStrike" baseline="0" dirty="0"/>
              <a:t>ID Check Process </a:t>
            </a:r>
          </a:p>
          <a:p>
            <a:pPr>
              <a:lnSpc>
                <a:spcPct val="90000"/>
              </a:lnSpc>
              <a:spcAft>
                <a:spcPts val="600"/>
              </a:spcAft>
            </a:pPr>
            <a:endParaRPr lang="en-US" b="0" i="0" u="none" strike="noStrike" baseline="0" dirty="0"/>
          </a:p>
          <a:p>
            <a:pPr marL="285750" indent="-285750">
              <a:lnSpc>
                <a:spcPct val="90000"/>
              </a:lnSpc>
              <a:spcAft>
                <a:spcPts val="600"/>
              </a:spcAft>
              <a:buFont typeface="Arial" panose="020B0604020202020204" pitchFamily="34" charset="0"/>
              <a:buChar char="•"/>
            </a:pPr>
            <a:r>
              <a:rPr lang="en-US" b="0" i="0" u="none" strike="noStrike" baseline="0" dirty="0"/>
              <a:t>Compare player and team official information on the game sheet to information on the TRR, including the player and team official photos that are on the TRR </a:t>
            </a:r>
          </a:p>
          <a:p>
            <a:pPr marL="285750" indent="-285750">
              <a:lnSpc>
                <a:spcPct val="90000"/>
              </a:lnSpc>
              <a:spcAft>
                <a:spcPts val="600"/>
              </a:spcAft>
              <a:buFont typeface="Arial" panose="020B0604020202020204" pitchFamily="34" charset="0"/>
              <a:buChar char="•"/>
            </a:pPr>
            <a:endParaRPr lang="en-US" dirty="0"/>
          </a:p>
          <a:p>
            <a:pPr marL="285750" indent="-285750">
              <a:lnSpc>
                <a:spcPct val="90000"/>
              </a:lnSpc>
              <a:spcAft>
                <a:spcPts val="600"/>
              </a:spcAft>
              <a:buFont typeface="Arial" panose="020B0604020202020204" pitchFamily="34" charset="0"/>
              <a:buChar char="•"/>
            </a:pPr>
            <a:r>
              <a:rPr lang="en-US" b="0" i="0" u="none" strike="noStrike" baseline="0" dirty="0"/>
              <a:t>If you notice a discrepancy, you must note it on the bottom of the game sheet </a:t>
            </a:r>
          </a:p>
          <a:p>
            <a:pPr marL="285750" indent="-285750">
              <a:lnSpc>
                <a:spcPct val="90000"/>
              </a:lnSpc>
              <a:spcAft>
                <a:spcPts val="600"/>
              </a:spcAft>
              <a:buFont typeface="Arial" panose="020B0604020202020204" pitchFamily="34" charset="0"/>
              <a:buChar char="•"/>
            </a:pPr>
            <a:endParaRPr lang="en-US" dirty="0"/>
          </a:p>
          <a:p>
            <a:pPr marL="285750" indent="-285750">
              <a:lnSpc>
                <a:spcPct val="90000"/>
              </a:lnSpc>
              <a:spcAft>
                <a:spcPts val="600"/>
              </a:spcAft>
              <a:buFont typeface="Arial" panose="020B0604020202020204" pitchFamily="34" charset="0"/>
              <a:buChar char="•"/>
            </a:pPr>
            <a:r>
              <a:rPr lang="en-US" b="0" i="0" u="none" strike="noStrike" baseline="0" dirty="0"/>
              <a:t>If you believe the player to be ineligible, notify your opponents team officials.</a:t>
            </a:r>
          </a:p>
          <a:p>
            <a:pPr marL="285750" indent="-285750">
              <a:lnSpc>
                <a:spcPct val="90000"/>
              </a:lnSpc>
              <a:spcAft>
                <a:spcPts val="600"/>
              </a:spcAft>
              <a:buFont typeface="Arial" panose="020B0604020202020204" pitchFamily="34" charset="0"/>
              <a:buChar char="•"/>
            </a:pPr>
            <a:endParaRPr lang="en-US" dirty="0"/>
          </a:p>
          <a:p>
            <a:pPr marL="285750" indent="-285750">
              <a:lnSpc>
                <a:spcPct val="90000"/>
              </a:lnSpc>
              <a:spcAft>
                <a:spcPts val="600"/>
              </a:spcAft>
              <a:buFont typeface="Arial" panose="020B0604020202020204" pitchFamily="34" charset="0"/>
              <a:buChar char="•"/>
            </a:pPr>
            <a:r>
              <a:rPr lang="en-US" b="0" i="0" u="none" strike="noStrike" baseline="0" dirty="0"/>
              <a:t>A Team Official must initial the game sheets in the appropriate box to certify that the card checking procedures were followed </a:t>
            </a:r>
          </a:p>
          <a:p>
            <a:pPr marL="285750" indent="-285750">
              <a:lnSpc>
                <a:spcPct val="90000"/>
              </a:lnSpc>
              <a:spcAft>
                <a:spcPts val="600"/>
              </a:spcAft>
              <a:buFont typeface="Arial" panose="020B0604020202020204" pitchFamily="34" charset="0"/>
              <a:buChar char="•"/>
            </a:pPr>
            <a:endParaRPr lang="en-US" dirty="0"/>
          </a:p>
          <a:p>
            <a:pPr marL="285750" indent="-285750">
              <a:lnSpc>
                <a:spcPct val="90000"/>
              </a:lnSpc>
              <a:spcAft>
                <a:spcPts val="600"/>
              </a:spcAft>
              <a:buFont typeface="Arial" panose="020B0604020202020204" pitchFamily="34" charset="0"/>
              <a:buChar char="•"/>
            </a:pPr>
            <a:r>
              <a:rPr lang="en-US" b="0" i="0" u="none" strike="noStrike" baseline="0" dirty="0"/>
              <a:t>The Referee will note all questions or protests regarding a player’s eligibility or the validity of a player’s ID or TRR on the game sheet </a:t>
            </a:r>
            <a:endParaRPr lang="en-US" dirty="0"/>
          </a:p>
        </p:txBody>
      </p:sp>
    </p:spTree>
    <p:extLst>
      <p:ext uri="{BB962C8B-B14F-4D97-AF65-F5344CB8AC3E}">
        <p14:creationId xmlns:p14="http://schemas.microsoft.com/office/powerpoint/2010/main" val="2488406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E2069D-01BC-15D1-0F27-2DF9E34C9F3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1743E9-9971-3BFD-6A3F-27CB8AB28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EECFFB0-F7DF-B24D-6D6E-3D684FAE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1ED0B1E-6B0D-11A9-4F8C-FDA0A56D7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15EB9F6-C7D1-E416-8726-A786778FDA0F}"/>
              </a:ext>
            </a:extLst>
          </p:cNvPr>
          <p:cNvSpPr txBox="1"/>
          <p:nvPr/>
        </p:nvSpPr>
        <p:spPr>
          <a:xfrm>
            <a:off x="578518" y="665996"/>
            <a:ext cx="10979909" cy="6031138"/>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US" b="1" dirty="0"/>
              <a:t>Call Up Rules</a:t>
            </a:r>
            <a:r>
              <a:rPr lang="en-US" b="1" i="0" u="none" strike="noStrike" baseline="0" dirty="0"/>
              <a:t> - Regional and District</a:t>
            </a:r>
          </a:p>
          <a:p>
            <a:pPr>
              <a:lnSpc>
                <a:spcPct val="90000"/>
              </a:lnSpc>
              <a:spcAft>
                <a:spcPts val="600"/>
              </a:spcAft>
            </a:pPr>
            <a:r>
              <a:rPr lang="en-US" b="0" i="0" u="none" strike="noStrike" baseline="0" dirty="0"/>
              <a:t>5.01 Team may call up players as follows:</a:t>
            </a:r>
          </a:p>
          <a:p>
            <a:pPr marL="800100" lvl="1" indent="-342900">
              <a:lnSpc>
                <a:spcPct val="90000"/>
              </a:lnSpc>
              <a:spcAft>
                <a:spcPts val="600"/>
              </a:spcAft>
              <a:buFont typeface="+mj-lt"/>
              <a:buAutoNum type="alphaLcParenR"/>
            </a:pPr>
            <a:r>
              <a:rPr lang="en-US" b="0" i="0" u="none" strike="noStrike" baseline="0" dirty="0"/>
              <a:t>OPDL players are subject to the restrictions of OPDL Play-up rules. </a:t>
            </a:r>
            <a:endParaRPr lang="en-US" dirty="0"/>
          </a:p>
          <a:p>
            <a:pPr marL="800100" lvl="1" indent="-342900">
              <a:lnSpc>
                <a:spcPct val="90000"/>
              </a:lnSpc>
              <a:spcAft>
                <a:spcPts val="600"/>
              </a:spcAft>
              <a:buFont typeface="+mj-lt"/>
              <a:buAutoNum type="alphaLcParenR"/>
            </a:pPr>
            <a:r>
              <a:rPr lang="en-US" b="0" i="0" u="none" strike="noStrike" baseline="0" dirty="0"/>
              <a:t>Regional teams may call up players from any younger-aged Regional team. Regional teams may also call up players from any District division or the Club’s House League. In both cases, the player must be registered to a team of the same age group or younger.</a:t>
            </a:r>
          </a:p>
          <a:p>
            <a:pPr marL="800100" lvl="1" indent="-342900">
              <a:lnSpc>
                <a:spcPct val="90000"/>
              </a:lnSpc>
              <a:spcAft>
                <a:spcPts val="600"/>
              </a:spcAft>
              <a:buFont typeface="+mj-lt"/>
              <a:buAutoNum type="alphaLcParenR"/>
            </a:pPr>
            <a:r>
              <a:rPr lang="en-US" b="0" i="0" u="none" strike="noStrike" baseline="0" dirty="0"/>
              <a:t>District teams may not call up players from Regional teams.</a:t>
            </a:r>
          </a:p>
          <a:p>
            <a:pPr marL="800100" lvl="1" indent="-342900">
              <a:lnSpc>
                <a:spcPct val="90000"/>
              </a:lnSpc>
              <a:spcAft>
                <a:spcPts val="600"/>
              </a:spcAft>
              <a:buFont typeface="+mj-lt"/>
              <a:buAutoNum type="alphaLcParenR"/>
            </a:pPr>
            <a:r>
              <a:rPr lang="en-US" b="0" i="0" u="none" strike="noStrike" baseline="0" dirty="0"/>
              <a:t>District teams may call up players from any lower-tier District division or the Club’s House League. In both cases, the player must be registered to a team of the same age group or younger.</a:t>
            </a:r>
          </a:p>
          <a:p>
            <a:pPr marL="800100" lvl="1" indent="-342900">
              <a:lnSpc>
                <a:spcPct val="90000"/>
              </a:lnSpc>
              <a:spcAft>
                <a:spcPts val="600"/>
              </a:spcAft>
              <a:buFont typeface="+mj-lt"/>
              <a:buAutoNum type="alphaLcParenR"/>
            </a:pPr>
            <a:r>
              <a:rPr lang="en-US" b="0" i="0" u="none" strike="noStrike" baseline="0" dirty="0"/>
              <a:t>U13 teams may not call up from U12 or younger. </a:t>
            </a:r>
            <a:endParaRPr lang="en-US" dirty="0"/>
          </a:p>
          <a:p>
            <a:pPr marL="800100" lvl="1" indent="-342900">
              <a:lnSpc>
                <a:spcPct val="90000"/>
              </a:lnSpc>
              <a:spcAft>
                <a:spcPts val="600"/>
              </a:spcAft>
              <a:buFont typeface="+mj-lt"/>
              <a:buAutoNum type="alphaLcParenR"/>
            </a:pPr>
            <a:r>
              <a:rPr lang="en-US" b="0" i="0" u="none" strike="noStrike" baseline="0" dirty="0"/>
              <a:t>Called-up players must not be suspended by any League or governing organization affiliated with OS. </a:t>
            </a:r>
          </a:p>
          <a:p>
            <a:pPr marL="800100" lvl="1" indent="-342900">
              <a:lnSpc>
                <a:spcPct val="90000"/>
              </a:lnSpc>
              <a:spcAft>
                <a:spcPts val="600"/>
              </a:spcAft>
              <a:buFont typeface="+mj-lt"/>
              <a:buAutoNum type="alphaLcParenR"/>
            </a:pPr>
            <a:r>
              <a:rPr lang="en-US" b="0" i="0" u="none" strike="noStrike" baseline="0" dirty="0"/>
              <a:t>If a player is registered in competitive and recreational, they may only be called up from the competitive team.</a:t>
            </a:r>
          </a:p>
          <a:p>
            <a:pPr marL="800100" lvl="1" indent="-342900">
              <a:lnSpc>
                <a:spcPct val="90000"/>
              </a:lnSpc>
              <a:spcAft>
                <a:spcPts val="600"/>
              </a:spcAft>
              <a:buFont typeface="+mj-lt"/>
              <a:buAutoNum type="alphaLcParenR"/>
            </a:pPr>
            <a:r>
              <a:rPr lang="en-US" b="0" i="0" u="none" strike="noStrike" baseline="0" dirty="0"/>
              <a:t>Subject to all other conditions in this section, players may be called up a maximum of six times per season. </a:t>
            </a:r>
            <a:endParaRPr lang="en-US" dirty="0"/>
          </a:p>
          <a:p>
            <a:pPr>
              <a:lnSpc>
                <a:spcPct val="90000"/>
              </a:lnSpc>
              <a:spcAft>
                <a:spcPts val="600"/>
              </a:spcAft>
              <a:tabLst>
                <a:tab pos="534988" algn="l"/>
              </a:tabLst>
            </a:pPr>
            <a:r>
              <a:rPr lang="en-US" b="0" i="0" u="none" strike="noStrike" baseline="0" dirty="0"/>
              <a:t>5.02	Registered age is the age the player is registered to in the OS registration database. </a:t>
            </a:r>
          </a:p>
          <a:p>
            <a:pPr>
              <a:lnSpc>
                <a:spcPct val="90000"/>
              </a:lnSpc>
              <a:spcAft>
                <a:spcPts val="600"/>
              </a:spcAft>
              <a:tabLst>
                <a:tab pos="534988" algn="l"/>
              </a:tabLst>
            </a:pPr>
            <a:r>
              <a:rPr lang="en-US" dirty="0"/>
              <a:t>5.03 	</a:t>
            </a:r>
            <a:r>
              <a:rPr lang="en-US" b="0" i="0" u="none" strike="noStrike" baseline="0" dirty="0"/>
              <a:t>Call-ups are administered through the LMS. When a team requests a call-up through the LMS, their Club must 	approve the call-up in the LMS. If the call-up is club-approved, the player’s name will appear on the game sheet, 	indicating that they are a call-up.  </a:t>
            </a:r>
          </a:p>
          <a:p>
            <a:pPr>
              <a:lnSpc>
                <a:spcPct val="90000"/>
              </a:lnSpc>
              <a:spcAft>
                <a:spcPts val="600"/>
              </a:spcAft>
              <a:tabLst>
                <a:tab pos="534988" algn="l"/>
              </a:tabLst>
            </a:pPr>
            <a:r>
              <a:rPr lang="en-US" dirty="0"/>
              <a:t>5.04 	</a:t>
            </a:r>
            <a:r>
              <a:rPr lang="en-US" b="0" i="0" u="none" strike="noStrike" baseline="0" dirty="0"/>
              <a:t>Players playing as call-ups must bring the TRR from the team they are registered with and a valid ID to the game. </a:t>
            </a:r>
          </a:p>
          <a:p>
            <a:pPr>
              <a:lnSpc>
                <a:spcPct val="90000"/>
              </a:lnSpc>
              <a:spcAft>
                <a:spcPts val="600"/>
              </a:spcAft>
              <a:tabLst>
                <a:tab pos="534988" algn="l"/>
              </a:tabLst>
            </a:pPr>
            <a:r>
              <a:rPr lang="en-US" dirty="0"/>
              <a:t>5.05	A team’s age classification in the LMS may differ from that in the OS Registration System. The OS Team Registration 	age can be seen on a team’s TRR. The age in the OS registration system is used when determining which players are 	eligible to be called up to a team in a combined age group (i.e. Girls U15/16). For example, a team registered with OS 	as a U15 team playing in a Girl's U15/16 age division cannot use a U16 player as a call-up. A team playing in the same 	division and registered as a U16 team with OS can use a U16 player as a call-up, subject to the restrictions outlined in 	rule 5.01.</a:t>
            </a:r>
          </a:p>
        </p:txBody>
      </p:sp>
    </p:spTree>
    <p:extLst>
      <p:ext uri="{BB962C8B-B14F-4D97-AF65-F5344CB8AC3E}">
        <p14:creationId xmlns:p14="http://schemas.microsoft.com/office/powerpoint/2010/main" val="3122268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6C991A-91FA-985D-82B4-782D450AC3C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C3FA96-E64C-B2D1-4916-DD89EE9C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CEF0790-09BB-80AF-5B93-D6467679C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837FF6A-0B14-C33D-D49B-0677B68F0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10E5C4E-D241-81E4-F16B-8AF0C842637E}"/>
              </a:ext>
            </a:extLst>
          </p:cNvPr>
          <p:cNvSpPr txBox="1"/>
          <p:nvPr/>
        </p:nvSpPr>
        <p:spPr>
          <a:xfrm>
            <a:off x="731637" y="746186"/>
            <a:ext cx="3578525" cy="571337"/>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600" b="1" kern="1200" dirty="0">
                <a:solidFill>
                  <a:schemeClr val="tx1"/>
                </a:solidFill>
                <a:latin typeface="+mj-lt"/>
                <a:ea typeface="+mj-ea"/>
                <a:cs typeface="+mj-cs"/>
              </a:rPr>
              <a:t>Reschedules</a:t>
            </a:r>
          </a:p>
        </p:txBody>
      </p:sp>
      <p:sp>
        <p:nvSpPr>
          <p:cNvPr id="3" name="TextBox 2">
            <a:extLst>
              <a:ext uri="{FF2B5EF4-FFF2-40B4-BE49-F238E27FC236}">
                <a16:creationId xmlns:a16="http://schemas.microsoft.com/office/drawing/2014/main" id="{44349952-BD6E-B8CD-B7D3-FF340AE5109A}"/>
              </a:ext>
            </a:extLst>
          </p:cNvPr>
          <p:cNvSpPr txBox="1"/>
          <p:nvPr/>
        </p:nvSpPr>
        <p:spPr>
          <a:xfrm>
            <a:off x="731637" y="1317522"/>
            <a:ext cx="10007480" cy="4925961"/>
          </a:xfrm>
          <a:prstGeom prst="rect">
            <a:avLst/>
          </a:prstGeom>
        </p:spPr>
        <p:txBody>
          <a:bodyPr vert="horz" lIns="91440" tIns="45720" rIns="91440" bIns="45720" rtlCol="0" anchor="ctr">
            <a:normAutofit/>
          </a:bodyPr>
          <a:lstStyle/>
          <a:p>
            <a:pPr>
              <a:lnSpc>
                <a:spcPct val="90000"/>
              </a:lnSpc>
              <a:spcAft>
                <a:spcPts val="600"/>
              </a:spcAft>
            </a:pPr>
            <a:r>
              <a:rPr lang="en-US" dirty="0"/>
              <a:t>Teams had a deadline of April 15</a:t>
            </a:r>
            <a:r>
              <a:rPr lang="en-US" baseline="30000" dirty="0"/>
              <a:t>th</a:t>
            </a:r>
            <a:r>
              <a:rPr lang="en-US" dirty="0"/>
              <a:t> to submit two blackout times where the league will not schedule games</a:t>
            </a:r>
          </a:p>
          <a:p>
            <a:pPr>
              <a:lnSpc>
                <a:spcPct val="90000"/>
              </a:lnSpc>
              <a:spcAft>
                <a:spcPts val="600"/>
              </a:spcAft>
            </a:pPr>
            <a:endParaRPr lang="en-US" dirty="0"/>
          </a:p>
          <a:p>
            <a:pPr>
              <a:lnSpc>
                <a:spcPct val="90000"/>
              </a:lnSpc>
              <a:spcAft>
                <a:spcPts val="600"/>
              </a:spcAft>
            </a:pPr>
            <a:r>
              <a:rPr lang="en-US" dirty="0"/>
              <a:t>During the two-week summer break, if two teams agree, they may schedule a game. To inform the league, copy the opponent’s coach on an email to </a:t>
            </a:r>
            <a:r>
              <a:rPr lang="en-CA" b="0" i="0" dirty="0">
                <a:solidFill>
                  <a:srgbClr val="222222"/>
                </a:solidFill>
                <a:effectLst/>
                <a:latin typeface="Google Sans"/>
                <a:hlinkClick r:id="rId3"/>
              </a:rPr>
              <a:t>league@eosoccer.ca</a:t>
            </a:r>
            <a:r>
              <a:rPr lang="en-US" dirty="0">
                <a:hlinkClick r:id="rId3"/>
              </a:rPr>
              <a:t> </a:t>
            </a:r>
            <a:r>
              <a:rPr lang="en-US" dirty="0"/>
              <a:t>to add the game.</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No other games will be rescheduled except:</a:t>
            </a:r>
          </a:p>
          <a:p>
            <a:pPr marL="800100" lvl="1" indent="-228600">
              <a:lnSpc>
                <a:spcPct val="90000"/>
              </a:lnSpc>
              <a:spcAft>
                <a:spcPts val="600"/>
              </a:spcAft>
              <a:buFont typeface="Arial" panose="020B0604020202020204" pitchFamily="34" charset="0"/>
              <a:buChar char="•"/>
            </a:pPr>
            <a:r>
              <a:rPr lang="en-US" dirty="0"/>
              <a:t>At the discretion of the referee, at the field.</a:t>
            </a:r>
          </a:p>
          <a:p>
            <a:pPr marL="800100" lvl="1" indent="-228600">
              <a:lnSpc>
                <a:spcPct val="90000"/>
              </a:lnSpc>
              <a:spcAft>
                <a:spcPts val="600"/>
              </a:spcAft>
              <a:buFont typeface="Arial" panose="020B0604020202020204" pitchFamily="34" charset="0"/>
              <a:buChar char="•"/>
            </a:pPr>
            <a:r>
              <a:rPr lang="en-US" dirty="0"/>
              <a:t>A weather warning has been issued for the area of the field and the travel time is more than 1 hour to the field. The visiting team must notify the league by 2pm on the day of the game</a:t>
            </a:r>
          </a:p>
          <a:p>
            <a:pPr marL="800100" lvl="1" indent="-228600">
              <a:lnSpc>
                <a:spcPct val="90000"/>
              </a:lnSpc>
              <a:spcAft>
                <a:spcPts val="600"/>
              </a:spcAft>
              <a:buFont typeface="Arial" panose="020B0604020202020204" pitchFamily="34" charset="0"/>
              <a:buChar char="•"/>
            </a:pPr>
            <a:r>
              <a:rPr lang="en-US" dirty="0"/>
              <a:t>The League reschedules the game</a:t>
            </a:r>
          </a:p>
          <a:p>
            <a:pPr marL="800100" lvl="1" indent="-228600">
              <a:lnSpc>
                <a:spcPct val="90000"/>
              </a:lnSpc>
              <a:spcAft>
                <a:spcPts val="600"/>
              </a:spcAft>
              <a:buFont typeface="Arial" panose="020B0604020202020204" pitchFamily="34" charset="0"/>
              <a:buChar char="•"/>
            </a:pPr>
            <a:r>
              <a:rPr lang="en-US" dirty="0"/>
              <a:t>The referee does not show up and no replacement can be found</a:t>
            </a:r>
          </a:p>
          <a:p>
            <a:pPr marL="800100" lvl="1" indent="-228600">
              <a:lnSpc>
                <a:spcPct val="90000"/>
              </a:lnSpc>
              <a:spcAft>
                <a:spcPts val="600"/>
              </a:spcAft>
              <a:buFont typeface="Arial" panose="020B0604020202020204" pitchFamily="34" charset="0"/>
              <a:buChar char="•"/>
            </a:pPr>
            <a:r>
              <a:rPr lang="en-US" dirty="0"/>
              <a:t>The Municipality or venue closes the field, </a:t>
            </a:r>
            <a:r>
              <a:rPr lang="en-US" u="sng" dirty="0"/>
              <a:t>Not Clubs</a:t>
            </a:r>
            <a:r>
              <a:rPr lang="en-US" dirty="0"/>
              <a:t>, but towns, cities or facility owners.</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See the reschedule process on </a:t>
            </a:r>
            <a:r>
              <a:rPr lang="en-US" dirty="0">
                <a:hlinkClick r:id="rId4"/>
              </a:rPr>
              <a:t>our website</a:t>
            </a:r>
            <a:r>
              <a:rPr lang="en-US" dirty="0"/>
              <a:t>.</a:t>
            </a:r>
          </a:p>
        </p:txBody>
      </p:sp>
    </p:spTree>
    <p:extLst>
      <p:ext uri="{BB962C8B-B14F-4D97-AF65-F5344CB8AC3E}">
        <p14:creationId xmlns:p14="http://schemas.microsoft.com/office/powerpoint/2010/main" val="3094944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84527D-51B7-87CB-36F1-91C76229F97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E3F6C0-E9C2-7CDA-5E22-C0117D798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D62BF45-FEEE-F2B0-E7E0-4905FEDC3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1C22E049-F323-027C-0970-0F94A19E8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737EF8B-E2AA-F785-FF87-2E6BE92D4F04}"/>
              </a:ext>
            </a:extLst>
          </p:cNvPr>
          <p:cNvSpPr txBox="1"/>
          <p:nvPr/>
        </p:nvSpPr>
        <p:spPr>
          <a:xfrm>
            <a:off x="731637" y="746186"/>
            <a:ext cx="3578525" cy="571337"/>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3600" b="1" dirty="0">
                <a:latin typeface="+mj-lt"/>
                <a:ea typeface="+mj-ea"/>
                <a:cs typeface="+mj-cs"/>
              </a:rPr>
              <a:t>2025 Kick Off Times</a:t>
            </a:r>
            <a:endParaRPr lang="en-US" sz="3600"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CA4EC7E7-1549-A879-A081-1B0EABFB5C7A}"/>
              </a:ext>
            </a:extLst>
          </p:cNvPr>
          <p:cNvSpPr txBox="1"/>
          <p:nvPr/>
        </p:nvSpPr>
        <p:spPr>
          <a:xfrm>
            <a:off x="731637" y="1317522"/>
            <a:ext cx="10007480" cy="4925961"/>
          </a:xfrm>
          <a:prstGeom prst="rect">
            <a:avLst/>
          </a:prstGeom>
        </p:spPr>
        <p:txBody>
          <a:bodyPr vert="horz" lIns="91440" tIns="45720" rIns="91440" bIns="45720" rtlCol="0" anchor="ctr">
            <a:normAutofit/>
          </a:bodyPr>
          <a:lstStyle/>
          <a:p>
            <a:pPr lvl="0"/>
            <a:r>
              <a:rPr lang="en-US" sz="2000" dirty="0"/>
              <a:t>Policy For all </a:t>
            </a:r>
            <a:r>
              <a:rPr lang="en-US" sz="2000" b="1" u="sng" dirty="0"/>
              <a:t>weeknight U9-U12 games</a:t>
            </a:r>
            <a:r>
              <a:rPr lang="en-US" sz="2000" u="sng" dirty="0"/>
              <a:t> </a:t>
            </a:r>
            <a:r>
              <a:rPr lang="en-US" sz="2000" dirty="0"/>
              <a:t>the standard kick-off times will be as follows:</a:t>
            </a:r>
          </a:p>
          <a:p>
            <a:pPr lvl="0"/>
            <a:endParaRPr lang="en-US" sz="2000" dirty="0"/>
          </a:p>
          <a:p>
            <a:pPr lvl="1"/>
            <a:r>
              <a:rPr lang="en-US" sz="2000" dirty="0"/>
              <a:t>19:00 until August 14</a:t>
            </a:r>
            <a:r>
              <a:rPr lang="en-US" sz="2000" baseline="30000" dirty="0"/>
              <a:t>th</a:t>
            </a:r>
            <a:endParaRPr lang="en-US" sz="2000" dirty="0"/>
          </a:p>
          <a:p>
            <a:pPr lvl="1"/>
            <a:r>
              <a:rPr lang="en-US" sz="2000" dirty="0"/>
              <a:t>18:45 beginning August 15</a:t>
            </a:r>
            <a:r>
              <a:rPr lang="en-US" sz="2000" baseline="30000" dirty="0"/>
              <a:t>th</a:t>
            </a:r>
            <a:endParaRPr lang="en-US" sz="2000" dirty="0"/>
          </a:p>
          <a:p>
            <a:pPr lvl="1"/>
            <a:r>
              <a:rPr lang="en-US" sz="2000" dirty="0"/>
              <a:t>18:30 beginning September 1</a:t>
            </a:r>
            <a:r>
              <a:rPr lang="en-US" sz="2000" baseline="30000" dirty="0"/>
              <a:t>st</a:t>
            </a:r>
            <a:endParaRPr lang="en-US" sz="2000" dirty="0"/>
          </a:p>
          <a:p>
            <a:pPr lvl="1"/>
            <a:r>
              <a:rPr lang="en-US" sz="2000" dirty="0"/>
              <a:t>18:15 beginning September 15</a:t>
            </a:r>
            <a:r>
              <a:rPr lang="en-US" sz="2000" baseline="30000" dirty="0"/>
              <a:t>th</a:t>
            </a:r>
            <a:endParaRPr lang="en-US" sz="2000" dirty="0"/>
          </a:p>
          <a:p>
            <a:pPr lvl="1"/>
            <a:endParaRPr lang="en-US" sz="2000" dirty="0"/>
          </a:p>
          <a:p>
            <a:pPr lvl="0"/>
            <a:r>
              <a:rPr lang="en-US" sz="2000" dirty="0"/>
              <a:t>For all </a:t>
            </a:r>
            <a:r>
              <a:rPr lang="en-US" sz="2000" b="1" u="sng" dirty="0"/>
              <a:t>U13-U17 games</a:t>
            </a:r>
            <a:r>
              <a:rPr lang="en-US" sz="2000" u="sng" dirty="0"/>
              <a:t> </a:t>
            </a:r>
            <a:r>
              <a:rPr lang="en-US" sz="2000" dirty="0"/>
              <a:t>the standard kick-off times will be as follows:</a:t>
            </a:r>
          </a:p>
          <a:p>
            <a:pPr lvl="0"/>
            <a:endParaRPr lang="en-US" sz="2000" dirty="0"/>
          </a:p>
          <a:p>
            <a:pPr lvl="1"/>
            <a:r>
              <a:rPr lang="en-US" sz="2000" dirty="0"/>
              <a:t>18:30 until August 14</a:t>
            </a:r>
            <a:r>
              <a:rPr lang="en-US" sz="2000" baseline="30000" dirty="0"/>
              <a:t>th</a:t>
            </a:r>
            <a:endParaRPr lang="en-US" sz="2000" dirty="0"/>
          </a:p>
          <a:p>
            <a:pPr lvl="1"/>
            <a:r>
              <a:rPr lang="en-US" sz="2000" dirty="0"/>
              <a:t>18:15 beginning August 15</a:t>
            </a:r>
            <a:r>
              <a:rPr lang="en-US" sz="2000" baseline="30000" dirty="0"/>
              <a:t>th</a:t>
            </a:r>
            <a:endParaRPr lang="en-US" sz="2000" dirty="0"/>
          </a:p>
          <a:p>
            <a:pPr lvl="1"/>
            <a:r>
              <a:rPr lang="en-US" sz="2000" dirty="0"/>
              <a:t>18:00 beginning September 1</a:t>
            </a:r>
            <a:r>
              <a:rPr lang="en-US" sz="2000" baseline="30000" dirty="0"/>
              <a:t>st</a:t>
            </a:r>
            <a:endParaRPr lang="en-US" sz="2000" dirty="0"/>
          </a:p>
          <a:p>
            <a:pPr lvl="1"/>
            <a:r>
              <a:rPr lang="en-US" sz="2000" dirty="0"/>
              <a:t>17:45 beginning September 15 (we expect most of these games will be played on weekends)</a:t>
            </a:r>
          </a:p>
          <a:p>
            <a:pPr>
              <a:lnSpc>
                <a:spcPct val="90000"/>
              </a:lnSpc>
              <a:spcAft>
                <a:spcPts val="600"/>
              </a:spcAft>
            </a:pPr>
            <a:endParaRPr lang="en-US" sz="2000" dirty="0"/>
          </a:p>
        </p:txBody>
      </p:sp>
    </p:spTree>
    <p:extLst>
      <p:ext uri="{BB962C8B-B14F-4D97-AF65-F5344CB8AC3E}">
        <p14:creationId xmlns:p14="http://schemas.microsoft.com/office/powerpoint/2010/main" val="81262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Football ball in goal">
            <a:extLst>
              <a:ext uri="{FF2B5EF4-FFF2-40B4-BE49-F238E27FC236}">
                <a16:creationId xmlns:a16="http://schemas.microsoft.com/office/drawing/2014/main" id="{3EC62B8C-3C59-C8AB-BAEC-2764FC5515E5}"/>
              </a:ext>
            </a:extLst>
          </p:cNvPr>
          <p:cNvPicPr>
            <a:picLocks noChangeAspect="1"/>
          </p:cNvPicPr>
          <p:nvPr/>
        </p:nvPicPr>
        <p:blipFill rotWithShape="1">
          <a:blip r:embed="rId2"/>
          <a:srcRect l="15814" r="31527" b="-2"/>
          <a:stretch/>
        </p:blipFill>
        <p:spPr>
          <a:xfrm>
            <a:off x="-1" y="-2"/>
            <a:ext cx="5410198" cy="6858002"/>
          </a:xfrm>
          <a:prstGeom prst="rect">
            <a:avLst/>
          </a:prstGeom>
        </p:spPr>
      </p:pic>
      <p:sp useBgFill="1">
        <p:nvSpPr>
          <p:cNvPr id="16" name="Rectangle 1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DA4B5E-E758-F288-CEBC-B5BF5C8879C6}"/>
              </a:ext>
            </a:extLst>
          </p:cNvPr>
          <p:cNvSpPr txBox="1"/>
          <p:nvPr/>
        </p:nvSpPr>
        <p:spPr>
          <a:xfrm>
            <a:off x="6115317" y="2285999"/>
            <a:ext cx="5247340" cy="3954079"/>
          </a:xfrm>
          <a:prstGeom prst="rect">
            <a:avLst/>
          </a:prstGeom>
        </p:spPr>
        <p:txBody>
          <a:bodyPr vert="horz" lIns="91440" tIns="45720" rIns="91440" bIns="45720" rtlCol="0" anchor="ctr">
            <a:normAutofit/>
          </a:bodyPr>
          <a:lstStyle/>
          <a:p>
            <a:pPr>
              <a:lnSpc>
                <a:spcPct val="90000"/>
              </a:lnSpc>
              <a:spcBef>
                <a:spcPts val="1800"/>
              </a:spcBef>
              <a:spcAft>
                <a:spcPts val="600"/>
              </a:spcAft>
            </a:pPr>
            <a:r>
              <a:rPr lang="en-US" sz="2000" b="0" i="0" u="none" strike="noStrike" dirty="0">
                <a:effectLst/>
              </a:rPr>
              <a:t>                             Acronyms</a:t>
            </a:r>
            <a:endParaRPr lang="en-US" sz="2000" b="1" dirty="0">
              <a:effectLst/>
            </a:endParaRPr>
          </a:p>
          <a:p>
            <a:pPr>
              <a:lnSpc>
                <a:spcPct val="90000"/>
              </a:lnSpc>
              <a:spcBef>
                <a:spcPts val="0"/>
              </a:spcBef>
              <a:spcAft>
                <a:spcPts val="0"/>
              </a:spcAft>
            </a:pPr>
            <a:r>
              <a:rPr lang="en-US" sz="1600" b="1" i="0" u="none" strike="noStrike" dirty="0">
                <a:effectLst/>
              </a:rPr>
              <a:t>TRR</a:t>
            </a:r>
            <a:r>
              <a:rPr lang="en-US" sz="1600" b="0" i="0" u="none" strike="noStrike" dirty="0">
                <a:effectLst/>
              </a:rPr>
              <a:t> - Team Roster Report. This report comes from your Club and must go to all games It is an approved list of players and Team Officials</a:t>
            </a:r>
          </a:p>
          <a:p>
            <a:pPr indent="-228600">
              <a:lnSpc>
                <a:spcPct val="90000"/>
              </a:lnSpc>
              <a:spcBef>
                <a:spcPts val="0"/>
              </a:spcBef>
              <a:spcAft>
                <a:spcPts val="0"/>
              </a:spcAft>
              <a:buFont typeface="Arial" panose="020B0604020202020204" pitchFamily="34" charset="0"/>
              <a:buChar char="•"/>
            </a:pPr>
            <a:endParaRPr lang="en-US" sz="1600" b="0" dirty="0">
              <a:effectLst/>
            </a:endParaRPr>
          </a:p>
          <a:p>
            <a:pPr>
              <a:lnSpc>
                <a:spcPct val="90000"/>
              </a:lnSpc>
              <a:spcBef>
                <a:spcPts val="0"/>
              </a:spcBef>
              <a:spcAft>
                <a:spcPts val="0"/>
              </a:spcAft>
            </a:pPr>
            <a:r>
              <a:rPr lang="en-US" sz="1600" b="1" i="0" u="none" strike="noStrike" dirty="0">
                <a:effectLst/>
              </a:rPr>
              <a:t>EOSL</a:t>
            </a:r>
            <a:r>
              <a:rPr lang="en-US" sz="1600" b="0" i="0" u="none" strike="noStrike" dirty="0">
                <a:effectLst/>
              </a:rPr>
              <a:t> - East Ontario Soccer League</a:t>
            </a:r>
          </a:p>
          <a:p>
            <a:pPr>
              <a:lnSpc>
                <a:spcPct val="90000"/>
              </a:lnSpc>
              <a:spcBef>
                <a:spcPts val="0"/>
              </a:spcBef>
              <a:spcAft>
                <a:spcPts val="0"/>
              </a:spcAft>
            </a:pPr>
            <a:endParaRPr lang="en-US" sz="1600" b="0" dirty="0">
              <a:effectLst/>
            </a:endParaRPr>
          </a:p>
          <a:p>
            <a:pPr>
              <a:lnSpc>
                <a:spcPct val="90000"/>
              </a:lnSpc>
              <a:spcBef>
                <a:spcPts val="0"/>
              </a:spcBef>
              <a:spcAft>
                <a:spcPts val="0"/>
              </a:spcAft>
            </a:pPr>
            <a:r>
              <a:rPr lang="en-US" sz="1600" b="1" i="0" u="none" strike="noStrike" dirty="0">
                <a:effectLst/>
              </a:rPr>
              <a:t>OSCAR</a:t>
            </a:r>
            <a:r>
              <a:rPr lang="en-US" sz="1600" b="0" i="0" u="none" strike="noStrike" dirty="0">
                <a:effectLst/>
              </a:rPr>
              <a:t> - Also called Sports Engine, it is Ontario Soccer’s management and registration system</a:t>
            </a:r>
          </a:p>
          <a:p>
            <a:pPr>
              <a:lnSpc>
                <a:spcPct val="90000"/>
              </a:lnSpc>
              <a:spcBef>
                <a:spcPts val="0"/>
              </a:spcBef>
              <a:spcAft>
                <a:spcPts val="0"/>
              </a:spcAft>
            </a:pPr>
            <a:endParaRPr lang="en-US" sz="1600" b="0" dirty="0">
              <a:effectLst/>
            </a:endParaRPr>
          </a:p>
          <a:p>
            <a:pPr>
              <a:lnSpc>
                <a:spcPct val="90000"/>
              </a:lnSpc>
              <a:spcBef>
                <a:spcPts val="0"/>
              </a:spcBef>
              <a:spcAft>
                <a:spcPts val="0"/>
              </a:spcAft>
            </a:pPr>
            <a:r>
              <a:rPr lang="en-US" sz="1600" b="1" i="0" u="none" strike="noStrike" dirty="0">
                <a:effectLst/>
              </a:rPr>
              <a:t>SEOS</a:t>
            </a:r>
            <a:r>
              <a:rPr lang="en-US" sz="1600" b="0" i="0" u="none" strike="noStrike" dirty="0">
                <a:effectLst/>
              </a:rPr>
              <a:t> - Sports Engine Operating System - only used in reference to registration numbers (</a:t>
            </a:r>
            <a:r>
              <a:rPr lang="en-US" sz="1600" b="0" i="0" u="none" strike="noStrike" dirty="0" err="1">
                <a:effectLst/>
              </a:rPr>
              <a:t>ie</a:t>
            </a:r>
            <a:r>
              <a:rPr lang="en-US" sz="1600" b="0" i="0" u="none" strike="noStrike" dirty="0">
                <a:effectLst/>
              </a:rPr>
              <a:t> SEOS123456)</a:t>
            </a:r>
          </a:p>
          <a:p>
            <a:pPr>
              <a:lnSpc>
                <a:spcPct val="90000"/>
              </a:lnSpc>
              <a:spcBef>
                <a:spcPts val="0"/>
              </a:spcBef>
              <a:spcAft>
                <a:spcPts val="0"/>
              </a:spcAft>
            </a:pPr>
            <a:endParaRPr lang="en-US" sz="1600" b="0" dirty="0">
              <a:effectLst/>
            </a:endParaRPr>
          </a:p>
          <a:p>
            <a:pPr>
              <a:lnSpc>
                <a:spcPct val="90000"/>
              </a:lnSpc>
              <a:spcBef>
                <a:spcPts val="0"/>
              </a:spcBef>
              <a:spcAft>
                <a:spcPts val="0"/>
              </a:spcAft>
            </a:pPr>
            <a:r>
              <a:rPr lang="en-US" sz="1600" b="1" dirty="0"/>
              <a:t>Grassroots </a:t>
            </a:r>
            <a:r>
              <a:rPr lang="en-US" sz="1600" dirty="0"/>
              <a:t>– teams in Under 9 to Under 12</a:t>
            </a:r>
            <a:endParaRPr lang="en-US" sz="1600" dirty="0">
              <a:effectLst/>
            </a:endParaRPr>
          </a:p>
          <a:p>
            <a:pPr>
              <a:lnSpc>
                <a:spcPct val="90000"/>
              </a:lnSpc>
            </a:pPr>
            <a:br>
              <a:rPr lang="en-US" sz="2000" dirty="0"/>
            </a:br>
            <a:endParaRPr lang="en-US" sz="2000" dirty="0"/>
          </a:p>
        </p:txBody>
      </p:sp>
    </p:spTree>
    <p:extLst>
      <p:ext uri="{BB962C8B-B14F-4D97-AF65-F5344CB8AC3E}">
        <p14:creationId xmlns:p14="http://schemas.microsoft.com/office/powerpoint/2010/main" val="2165838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44FA653-B341-267F-C83B-D2963DEF094B}"/>
              </a:ext>
            </a:extLst>
          </p:cNvPr>
          <p:cNvSpPr txBox="1"/>
          <p:nvPr/>
        </p:nvSpPr>
        <p:spPr>
          <a:xfrm>
            <a:off x="866462" y="815012"/>
            <a:ext cx="3057101" cy="448072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6600" b="1" kern="1200" dirty="0">
                <a:solidFill>
                  <a:schemeClr val="tx1"/>
                </a:solidFill>
                <a:latin typeface="+mj-lt"/>
                <a:ea typeface="+mj-ea"/>
                <a:cs typeface="+mj-cs"/>
              </a:rPr>
              <a:t>Other League Policies</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88BE1CF3-239C-C75F-8177-291FA90C76B5}"/>
              </a:ext>
            </a:extLst>
          </p:cNvPr>
          <p:cNvGraphicFramePr/>
          <p:nvPr>
            <p:extLst>
              <p:ext uri="{D42A27DB-BD31-4B8C-83A1-F6EECF244321}">
                <p14:modId xmlns:p14="http://schemas.microsoft.com/office/powerpoint/2010/main" val="363613544"/>
              </p:ext>
            </p:extLst>
          </p:nvPr>
        </p:nvGraphicFramePr>
        <p:xfrm>
          <a:off x="5063303" y="932998"/>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460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269478-89ED-239A-FD50-EB56C52D174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E8FD9E-5E68-501B-707F-51697CED8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40324FD-BAC2-86DE-7276-ACB59734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C4CD161D-3744-3EB5-1D15-E907DDD81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C6578AB-B5EE-31E5-121A-FD430F9B1076}"/>
              </a:ext>
            </a:extLst>
          </p:cNvPr>
          <p:cNvSpPr txBox="1"/>
          <p:nvPr/>
        </p:nvSpPr>
        <p:spPr>
          <a:xfrm>
            <a:off x="731637" y="746186"/>
            <a:ext cx="3578525" cy="571337"/>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600" b="1" dirty="0">
                <a:latin typeface="+mj-lt"/>
                <a:ea typeface="+mj-ea"/>
                <a:cs typeface="+mj-cs"/>
              </a:rPr>
              <a:t>U8 Festivals</a:t>
            </a:r>
            <a:endParaRPr lang="en-US" sz="3600"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374A6689-FDE2-906C-A964-5483BCD3A301}"/>
              </a:ext>
            </a:extLst>
          </p:cNvPr>
          <p:cNvSpPr txBox="1"/>
          <p:nvPr/>
        </p:nvSpPr>
        <p:spPr>
          <a:xfrm>
            <a:off x="731637" y="1317522"/>
            <a:ext cx="10007480" cy="4925961"/>
          </a:xfrm>
          <a:prstGeom prst="rect">
            <a:avLst/>
          </a:prstGeom>
        </p:spPr>
        <p:txBody>
          <a:bodyPr vert="horz" lIns="91440" tIns="45720" rIns="91440" bIns="45720" rtlCol="0" anchor="ctr">
            <a:normAutofit/>
          </a:bodyPr>
          <a:lstStyle/>
          <a:p>
            <a:pPr>
              <a:lnSpc>
                <a:spcPct val="90000"/>
              </a:lnSpc>
              <a:spcAft>
                <a:spcPts val="600"/>
              </a:spcAft>
            </a:pPr>
            <a:endParaRPr lang="en-US" sz="2000" dirty="0"/>
          </a:p>
        </p:txBody>
      </p:sp>
      <p:sp>
        <p:nvSpPr>
          <p:cNvPr id="4" name="TextBox 3">
            <a:extLst>
              <a:ext uri="{FF2B5EF4-FFF2-40B4-BE49-F238E27FC236}">
                <a16:creationId xmlns:a16="http://schemas.microsoft.com/office/drawing/2014/main" id="{FD1E5B61-466A-AB50-D713-52CC61A7701F}"/>
              </a:ext>
            </a:extLst>
          </p:cNvPr>
          <p:cNvSpPr txBox="1"/>
          <p:nvPr/>
        </p:nvSpPr>
        <p:spPr>
          <a:xfrm>
            <a:off x="875414" y="1418810"/>
            <a:ext cx="10421851"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U8 Festivals are being hosted by Clubs.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Your Clubs have been supplied with a list of the festival hosts and dates.</a:t>
            </a:r>
          </a:p>
          <a:p>
            <a:endParaRPr lang="en-CA" sz="2000" dirty="0"/>
          </a:p>
        </p:txBody>
      </p:sp>
    </p:spTree>
    <p:extLst>
      <p:ext uri="{BB962C8B-B14F-4D97-AF65-F5344CB8AC3E}">
        <p14:creationId xmlns:p14="http://schemas.microsoft.com/office/powerpoint/2010/main" val="3332672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p:cNvSpPr txBox="1"/>
          <p:nvPr/>
        </p:nvSpPr>
        <p:spPr>
          <a:xfrm>
            <a:off x="3734938" y="3559123"/>
            <a:ext cx="5737148" cy="753732"/>
          </a:xfrm>
          <a:prstGeom prst="rect">
            <a:avLst/>
          </a:prstGeom>
          <a:noFill/>
        </p:spPr>
        <p:txBody>
          <a:bodyPr wrap="none" rtlCol="0">
            <a:spAutoFit/>
          </a:bodyPr>
          <a:lstStyle/>
          <a:p>
            <a:pPr defTabSz="1014984">
              <a:spcAft>
                <a:spcPts val="600"/>
              </a:spcAft>
            </a:pPr>
            <a:r>
              <a:rPr lang="en-US" sz="1998" kern="1200">
                <a:solidFill>
                  <a:schemeClr val="tx1"/>
                </a:solidFill>
                <a:latin typeface="+mn-lt"/>
                <a:ea typeface="+mn-ea"/>
                <a:cs typeface="+mn-cs"/>
              </a:rPr>
              <a:t>We will now take some questions on the new season.</a:t>
            </a:r>
          </a:p>
          <a:p>
            <a:pPr>
              <a:spcAft>
                <a:spcPts val="600"/>
              </a:spcAft>
            </a:pPr>
            <a:endParaRPr lang="en-US"/>
          </a:p>
        </p:txBody>
      </p:sp>
      <p:sp>
        <p:nvSpPr>
          <p:cNvPr id="3" name="TextBox 2"/>
          <p:cNvSpPr txBox="1"/>
          <p:nvPr/>
        </p:nvSpPr>
        <p:spPr>
          <a:xfrm>
            <a:off x="4938779" y="2372728"/>
            <a:ext cx="2290328" cy="515308"/>
          </a:xfrm>
          <a:prstGeom prst="rect">
            <a:avLst/>
          </a:prstGeom>
          <a:noFill/>
        </p:spPr>
        <p:txBody>
          <a:bodyPr wrap="none" rtlCol="0">
            <a:spAutoFit/>
          </a:bodyPr>
          <a:lstStyle/>
          <a:p>
            <a:pPr defTabSz="1014984">
              <a:spcAft>
                <a:spcPts val="600"/>
              </a:spcAft>
            </a:pPr>
            <a:r>
              <a:rPr lang="en-US" sz="2664" b="1" kern="1200">
                <a:solidFill>
                  <a:schemeClr val="tx1"/>
                </a:solidFill>
                <a:latin typeface="+mn-lt"/>
                <a:ea typeface="+mn-ea"/>
                <a:cs typeface="+mn-cs"/>
              </a:rPr>
              <a:t>Question Time</a:t>
            </a:r>
            <a:endParaRPr lang="en-US" sz="2400" b="1"/>
          </a:p>
        </p:txBody>
      </p:sp>
    </p:spTree>
    <p:extLst>
      <p:ext uri="{BB962C8B-B14F-4D97-AF65-F5344CB8AC3E}">
        <p14:creationId xmlns:p14="http://schemas.microsoft.com/office/powerpoint/2010/main" val="57353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612B638-AF29-4A83-BFB3-49BF0745B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95528" y="386930"/>
            <a:ext cx="10141799" cy="130055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kern="1200" dirty="0">
                <a:solidFill>
                  <a:schemeClr val="tx1"/>
                </a:solidFill>
                <a:latin typeface="+mj-lt"/>
                <a:ea typeface="+mj-ea"/>
                <a:cs typeface="+mj-cs"/>
              </a:rPr>
              <a:t>The 2025 EOSL season</a:t>
            </a:r>
          </a:p>
        </p:txBody>
      </p:sp>
      <p:sp>
        <p:nvSpPr>
          <p:cNvPr id="38" name="Rectangle 37">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8419" r="7728" b="4"/>
          <a:stretch/>
        </p:blipFill>
        <p:spPr>
          <a:xfrm>
            <a:off x="3963231" y="2478332"/>
            <a:ext cx="2647403" cy="3584537"/>
          </a:xfrm>
          <a:prstGeom prst="rect">
            <a:avLst/>
          </a:prstGeom>
        </p:spPr>
      </p:pic>
      <p:sp>
        <p:nvSpPr>
          <p:cNvPr id="4" name="TextBox 3"/>
          <p:cNvSpPr txBox="1"/>
          <p:nvPr/>
        </p:nvSpPr>
        <p:spPr>
          <a:xfrm>
            <a:off x="6673675" y="2601982"/>
            <a:ext cx="4646645"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300" dirty="0"/>
              <a:t>Week of May 19</a:t>
            </a:r>
            <a:r>
              <a:rPr lang="en-US" sz="1300" baseline="30000" dirty="0"/>
              <a:t>th</a:t>
            </a:r>
            <a:r>
              <a:rPr lang="en-US" sz="1300" dirty="0"/>
              <a:t>  	  Season starts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Week of July 21</a:t>
            </a:r>
            <a:r>
              <a:rPr lang="en-US" sz="1300" baseline="30000" dirty="0"/>
              <a:t>st</a:t>
            </a:r>
            <a:r>
              <a:rPr lang="en-US" sz="1300" dirty="0"/>
              <a:t>   	  Start of two-week mid season break</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Week of August 4</a:t>
            </a:r>
            <a:r>
              <a:rPr lang="en-US" sz="1300" baseline="30000" dirty="0"/>
              <a:t>th</a:t>
            </a:r>
            <a:r>
              <a:rPr lang="en-US" sz="1300" dirty="0"/>
              <a:t>	  Season resumes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Week of August 18</a:t>
            </a:r>
            <a:r>
              <a:rPr lang="en-US" sz="1300" baseline="30000" dirty="0"/>
              <a:t>th</a:t>
            </a:r>
            <a:r>
              <a:rPr lang="en-US" sz="1300" dirty="0"/>
              <a:t> 	  Under 18 season concludes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Week of September 1</a:t>
            </a:r>
            <a:r>
              <a:rPr lang="en-US" sz="1300" baseline="30000" dirty="0"/>
              <a:t>st</a:t>
            </a:r>
            <a:r>
              <a:rPr lang="en-US" sz="1300" dirty="0"/>
              <a:t> 	  Last week of Summer Season</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Week of September 29</a:t>
            </a:r>
            <a:r>
              <a:rPr lang="en-US" sz="1300" baseline="30000" dirty="0"/>
              <a:t>th  </a:t>
            </a:r>
            <a:r>
              <a:rPr lang="en-US" sz="1300" dirty="0"/>
              <a:t>All games to be played</a:t>
            </a:r>
          </a:p>
        </p:txBody>
      </p:sp>
      <p:sp>
        <p:nvSpPr>
          <p:cNvPr id="42" name="Rectangle 41">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of a football league&#10;&#10;AI-generated content may be incorrect.">
            <a:extLst>
              <a:ext uri="{FF2B5EF4-FFF2-40B4-BE49-F238E27FC236}">
                <a16:creationId xmlns:a16="http://schemas.microsoft.com/office/drawing/2014/main" id="{15BBAFF3-7206-F81C-AFE7-3C4F0CBD9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57" y="2780068"/>
            <a:ext cx="3711360" cy="2524271"/>
          </a:xfrm>
          <a:prstGeom prst="rect">
            <a:avLst/>
          </a:prstGeom>
        </p:spPr>
      </p:pic>
    </p:spTree>
    <p:extLst>
      <p:ext uri="{BB962C8B-B14F-4D97-AF65-F5344CB8AC3E}">
        <p14:creationId xmlns:p14="http://schemas.microsoft.com/office/powerpoint/2010/main" val="92113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1" name="Rectangle 1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D6AB39D-7993-CBBD-E745-F63EC926ABF1}"/>
              </a:ext>
            </a:extLst>
          </p:cNvPr>
          <p:cNvSpPr txBox="1"/>
          <p:nvPr/>
        </p:nvSpPr>
        <p:spPr>
          <a:xfrm>
            <a:off x="590719" y="2330505"/>
            <a:ext cx="4803113"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dirty="0"/>
              <a:t>League Website Information </a:t>
            </a:r>
            <a:r>
              <a:rPr lang="en-US" sz="1400" dirty="0">
                <a:hlinkClick r:id="rId2"/>
              </a:rPr>
              <a:t>www.eosl.ca</a:t>
            </a: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Discipline - </a:t>
            </a:r>
            <a:r>
              <a:rPr lang="en-US" sz="1400" u="sng" dirty="0">
                <a:solidFill>
                  <a:schemeClr val="accent1">
                    <a:lumMod val="75000"/>
                  </a:schemeClr>
                </a:solidFill>
              </a:rPr>
              <a:t>https://eosl.ca/discipline/</a:t>
            </a:r>
          </a:p>
          <a:p>
            <a:pPr indent="-228600">
              <a:lnSpc>
                <a:spcPct val="90000"/>
              </a:lnSpc>
              <a:spcAft>
                <a:spcPts val="600"/>
              </a:spcAft>
              <a:buFont typeface="Arial" panose="020B0604020202020204" pitchFamily="34" charset="0"/>
              <a:buChar char="•"/>
            </a:pPr>
            <a:r>
              <a:rPr lang="en-US" sz="1400" dirty="0"/>
              <a:t>Rules - </a:t>
            </a:r>
            <a:r>
              <a:rPr lang="en-US" sz="1400" dirty="0">
                <a:hlinkClick r:id="rId3"/>
              </a:rPr>
              <a:t>https://eosl.ca/league-rules-2/</a:t>
            </a:r>
            <a:endParaRPr lang="en-US" sz="1400" dirty="0"/>
          </a:p>
          <a:p>
            <a:pPr indent="-228600">
              <a:lnSpc>
                <a:spcPct val="90000"/>
              </a:lnSpc>
              <a:spcAft>
                <a:spcPts val="600"/>
              </a:spcAft>
              <a:buFont typeface="Arial" panose="020B0604020202020204" pitchFamily="34" charset="0"/>
              <a:buChar char="•"/>
            </a:pPr>
            <a:r>
              <a:rPr lang="en-US" sz="1400" dirty="0"/>
              <a:t>Policies - </a:t>
            </a:r>
            <a:r>
              <a:rPr lang="en-US" sz="1400" dirty="0">
                <a:hlinkClick r:id="rId4"/>
              </a:rPr>
              <a:t>https://eosl.ca/policies/</a:t>
            </a:r>
            <a:endParaRPr lang="en-US" sz="1400" dirty="0"/>
          </a:p>
          <a:p>
            <a:pPr indent="-228600">
              <a:lnSpc>
                <a:spcPct val="90000"/>
              </a:lnSpc>
              <a:spcAft>
                <a:spcPts val="600"/>
              </a:spcAft>
              <a:buFont typeface="Arial" panose="020B0604020202020204" pitchFamily="34" charset="0"/>
              <a:buChar char="•"/>
            </a:pPr>
            <a:r>
              <a:rPr lang="en-US" sz="1400" dirty="0"/>
              <a:t>FAQ - </a:t>
            </a:r>
            <a:r>
              <a:rPr lang="en-US" sz="1400" dirty="0">
                <a:hlinkClick r:id="rId5"/>
              </a:rPr>
              <a:t>https://eosl.ca/coach-manager-faq/</a:t>
            </a:r>
            <a:endParaRPr lang="en-US" sz="14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16" name="Rectangle 1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4DCEA66-8B21-D163-F697-4D033B5C0AC0}"/>
              </a:ext>
            </a:extLst>
          </p:cNvPr>
          <p:cNvPicPr>
            <a:picLocks noChangeAspect="1"/>
          </p:cNvPicPr>
          <p:nvPr/>
        </p:nvPicPr>
        <p:blipFill>
          <a:blip r:embed="rId6"/>
          <a:stretch>
            <a:fillRect/>
          </a:stretch>
        </p:blipFill>
        <p:spPr>
          <a:xfrm>
            <a:off x="5018378" y="379542"/>
            <a:ext cx="7014281" cy="5487690"/>
          </a:xfrm>
          <a:prstGeom prst="rect">
            <a:avLst/>
          </a:prstGeom>
        </p:spPr>
      </p:pic>
    </p:spTree>
    <p:extLst>
      <p:ext uri="{BB962C8B-B14F-4D97-AF65-F5344CB8AC3E}">
        <p14:creationId xmlns:p14="http://schemas.microsoft.com/office/powerpoint/2010/main" val="290042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0E4D9-8F1F-4C30-93E1-BD169F2FBFA1}"/>
              </a:ext>
            </a:extLst>
          </p:cNvPr>
          <p:cNvSpPr txBox="1"/>
          <p:nvPr/>
        </p:nvSpPr>
        <p:spPr>
          <a:xfrm>
            <a:off x="944880" y="921435"/>
            <a:ext cx="9906000" cy="4801314"/>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3.04 Maximum 20 players</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3.05 The deadline for placing a player on a team roster is July 31st of each year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6.03 The names of players and team officials who are not present at the game must be crossed out on the game sheet. All players and team officials, including call-ups, whose names appear on the game sheet that are not crossed out, will be deemed to have played or participated in the game, and could be subject to disciplinary action based on being deemed to have participated in the game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6.04 When a game sheet cannot be printed from the LMS due to technical difficulties, the team will inform the EOSL by email that the team was unable to print the game sheet. Notice of the difficulty must be received prior to the game start time. If notice is received after the game start time, the team's Club will be subject to the applicable fine as per the published EOSL Fees and Fines Schedule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7.03 No protest pertaining to the eligibility of a player will be entertained if ID is not checked prior to the game. For further clarity, a notation must be made on the game sheet that the game is being played under protest. </a:t>
            </a:r>
            <a:endParaRPr lang="en-CA" dirty="0"/>
          </a:p>
        </p:txBody>
      </p:sp>
    </p:spTree>
    <p:extLst>
      <p:ext uri="{BB962C8B-B14F-4D97-AF65-F5344CB8AC3E}">
        <p14:creationId xmlns:p14="http://schemas.microsoft.com/office/powerpoint/2010/main" val="150754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D5F048-64E1-E52E-7134-B8D9D0843667}"/>
              </a:ext>
            </a:extLst>
          </p:cNvPr>
          <p:cNvSpPr txBox="1"/>
          <p:nvPr/>
        </p:nvSpPr>
        <p:spPr>
          <a:xfrm>
            <a:off x="599440" y="922496"/>
            <a:ext cx="10556240" cy="3693319"/>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11.02 Only the players listed on the game sheet and a maximum of 4 team officials are permitted to be in the designated technical area. All substitute players and team officials will confine themselves to their designated technical area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11.05 No coach or team official may enter the field of play at any time without the prior approval of the Referee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11.08 Clubs and team officials are always fully responsible, at all times, for the conduct of their players, other team officials and spectators, at and in the vicinity of any game in which their team participates, including the parking lot </a:t>
            </a:r>
          </a:p>
          <a:p>
            <a:endParaRPr lang="en-US"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12.03 If both teams jointly agree not to play a scheduled game, then each team will receive a loss (with no score) and nil points from that game and the teams will be subject to disciplinary action </a:t>
            </a:r>
            <a:endParaRPr lang="en-CA" dirty="0"/>
          </a:p>
        </p:txBody>
      </p:sp>
    </p:spTree>
    <p:extLst>
      <p:ext uri="{BB962C8B-B14F-4D97-AF65-F5344CB8AC3E}">
        <p14:creationId xmlns:p14="http://schemas.microsoft.com/office/powerpoint/2010/main" val="168621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74371" y="1738142"/>
            <a:ext cx="4882619" cy="2862322"/>
          </a:xfrm>
          <a:prstGeom prst="rect">
            <a:avLst/>
          </a:prstGeom>
          <a:noFill/>
        </p:spPr>
        <p:txBody>
          <a:bodyPr wrap="none" rtlCol="0">
            <a:spAutoFit/>
          </a:bodyPr>
          <a:lstStyle/>
          <a:p>
            <a:r>
              <a:rPr lang="en-US" dirty="0"/>
              <a:t>Your 2025 website is mobile friendly</a:t>
            </a:r>
          </a:p>
          <a:p>
            <a:endParaRPr lang="en-US" dirty="0"/>
          </a:p>
          <a:p>
            <a:r>
              <a:rPr lang="en-US" dirty="0"/>
              <a:t>The site will allow us to keep</a:t>
            </a:r>
          </a:p>
          <a:p>
            <a:r>
              <a:rPr lang="en-US" dirty="0"/>
              <a:t>you posted of league and other </a:t>
            </a:r>
          </a:p>
          <a:p>
            <a:r>
              <a:rPr lang="en-US" dirty="0"/>
              <a:t>soccer news</a:t>
            </a:r>
          </a:p>
          <a:p>
            <a:endParaRPr lang="en-US" dirty="0"/>
          </a:p>
          <a:p>
            <a:r>
              <a:rPr lang="en-US" dirty="0"/>
              <a:t>There is an app is called E2E Soccer League Centre</a:t>
            </a:r>
          </a:p>
          <a:p>
            <a:endParaRPr lang="en-US" dirty="0"/>
          </a:p>
          <a:p>
            <a:endParaRPr lang="en-US" dirty="0"/>
          </a:p>
          <a:p>
            <a:endParaRPr lang="en-US" dirty="0"/>
          </a:p>
        </p:txBody>
      </p:sp>
      <p:sp>
        <p:nvSpPr>
          <p:cNvPr id="12" name="TextBox 11"/>
          <p:cNvSpPr txBox="1"/>
          <p:nvPr/>
        </p:nvSpPr>
        <p:spPr>
          <a:xfrm>
            <a:off x="6688743" y="745278"/>
            <a:ext cx="3528338" cy="461665"/>
          </a:xfrm>
          <a:prstGeom prst="rect">
            <a:avLst/>
          </a:prstGeom>
          <a:noFill/>
        </p:spPr>
        <p:txBody>
          <a:bodyPr wrap="none" rtlCol="0">
            <a:spAutoFit/>
          </a:bodyPr>
          <a:lstStyle/>
          <a:p>
            <a:r>
              <a:rPr lang="en-US" sz="2400" b="1" dirty="0"/>
              <a:t>Website – Mobile Friendly</a:t>
            </a:r>
          </a:p>
        </p:txBody>
      </p:sp>
      <p:grpSp>
        <p:nvGrpSpPr>
          <p:cNvPr id="4" name="Group 3">
            <a:extLst>
              <a:ext uri="{FF2B5EF4-FFF2-40B4-BE49-F238E27FC236}">
                <a16:creationId xmlns:a16="http://schemas.microsoft.com/office/drawing/2014/main" id="{E8811A98-3740-751D-9678-BB3D155A33DC}"/>
              </a:ext>
            </a:extLst>
          </p:cNvPr>
          <p:cNvGrpSpPr/>
          <p:nvPr/>
        </p:nvGrpSpPr>
        <p:grpSpPr>
          <a:xfrm>
            <a:off x="1270219" y="79977"/>
            <a:ext cx="2661701" cy="5680743"/>
            <a:chOff x="1270219" y="79977"/>
            <a:chExt cx="3432770" cy="6698046"/>
          </a:xfrm>
        </p:grpSpPr>
        <p:pic>
          <p:nvPicPr>
            <p:cNvPr id="9" name="Picture 7" descr="scre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219" y="79977"/>
              <a:ext cx="3432770" cy="669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1A43EF5-A9A9-4E3D-E89A-ACE70E9A8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078" y="1136590"/>
              <a:ext cx="2321723" cy="4654455"/>
            </a:xfrm>
            <a:prstGeom prst="rect">
              <a:avLst/>
            </a:prstGeom>
          </p:spPr>
        </p:pic>
      </p:grpSp>
    </p:spTree>
    <p:extLst>
      <p:ext uri="{BB962C8B-B14F-4D97-AF65-F5344CB8AC3E}">
        <p14:creationId xmlns:p14="http://schemas.microsoft.com/office/powerpoint/2010/main" val="183391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95528" y="386930"/>
            <a:ext cx="10141799" cy="130055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Setting up your team management account</a:t>
            </a:r>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295" y="3152209"/>
            <a:ext cx="5150277" cy="2459256"/>
          </a:xfrm>
          <a:prstGeom prst="rect">
            <a:avLst/>
          </a:prstGeom>
        </p:spPr>
      </p:pic>
      <p:sp>
        <p:nvSpPr>
          <p:cNvPr id="4" name="TextBox 3"/>
          <p:cNvSpPr txBox="1"/>
          <p:nvPr/>
        </p:nvSpPr>
        <p:spPr>
          <a:xfrm>
            <a:off x="6406429" y="2599509"/>
            <a:ext cx="4530898"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t>These tasks need to be done before the start of the season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Every coach and team manager needs to perform an activation process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Your name won’t appear on game sheets until you have done this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169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6244</TotalTime>
  <Words>2669</Words>
  <Application>Microsoft Office PowerPoint</Application>
  <PresentationFormat>Widescreen</PresentationFormat>
  <Paragraphs>287</Paragraphs>
  <Slides>32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Arial</vt:lpstr>
      <vt:lpstr>Calibri</vt:lpstr>
      <vt:lpstr>Calibri Light</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Baigent</dc:creator>
  <cp:lastModifiedBy>Dawn Dinsdale</cp:lastModifiedBy>
  <cp:revision>60</cp:revision>
  <dcterms:created xsi:type="dcterms:W3CDTF">2022-05-05T21:24:46Z</dcterms:created>
  <dcterms:modified xsi:type="dcterms:W3CDTF">2025-05-14T16:00:07Z</dcterms:modified>
</cp:coreProperties>
</file>