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1" r:id="rId2"/>
    <p:sldId id="302" r:id="rId3"/>
    <p:sldId id="303" r:id="rId4"/>
    <p:sldId id="304" r:id="rId5"/>
    <p:sldId id="305" r:id="rId6"/>
    <p:sldId id="256" r:id="rId7"/>
    <p:sldId id="257" r:id="rId8"/>
    <p:sldId id="258" r:id="rId9"/>
    <p:sldId id="259" r:id="rId10"/>
    <p:sldId id="261" r:id="rId11"/>
    <p:sldId id="262" r:id="rId12"/>
    <p:sldId id="260" r:id="rId13"/>
    <p:sldId id="263" r:id="rId14"/>
    <p:sldId id="264" r:id="rId15"/>
    <p:sldId id="265" r:id="rId16"/>
    <p:sldId id="306" r:id="rId17"/>
    <p:sldId id="266" r:id="rId18"/>
    <p:sldId id="267" r:id="rId19"/>
    <p:sldId id="268" r:id="rId20"/>
    <p:sldId id="26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8B2C-6775-412F-B0F1-67DFED90921E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57F5E-DE3D-4C73-BC8A-7D2714567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42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8B2C-6775-412F-B0F1-67DFED90921E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57F5E-DE3D-4C73-BC8A-7D2714567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736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8B2C-6775-412F-B0F1-67DFED90921E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57F5E-DE3D-4C73-BC8A-7D2714567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216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8B2C-6775-412F-B0F1-67DFED90921E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57F5E-DE3D-4C73-BC8A-7D2714567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916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8B2C-6775-412F-B0F1-67DFED90921E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57F5E-DE3D-4C73-BC8A-7D2714567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98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8B2C-6775-412F-B0F1-67DFED90921E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57F5E-DE3D-4C73-BC8A-7D2714567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78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8B2C-6775-412F-B0F1-67DFED90921E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57F5E-DE3D-4C73-BC8A-7D2714567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467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8B2C-6775-412F-B0F1-67DFED90921E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57F5E-DE3D-4C73-BC8A-7D2714567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806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8B2C-6775-412F-B0F1-67DFED90921E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57F5E-DE3D-4C73-BC8A-7D2714567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281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8B2C-6775-412F-B0F1-67DFED90921E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57F5E-DE3D-4C73-BC8A-7D2714567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300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8B2C-6775-412F-B0F1-67DFED90921E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57F5E-DE3D-4C73-BC8A-7D2714567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133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98B2C-6775-412F-B0F1-67DFED90921E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857F5E-DE3D-4C73-BC8A-7D2714567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198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eosl.ca/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022152"/>
            <a:ext cx="9144000" cy="608523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444240" y="0"/>
            <a:ext cx="7223760" cy="102215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94" y="43875"/>
            <a:ext cx="934402" cy="9344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04561" y="4522125"/>
            <a:ext cx="38801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EOSL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Team Management</a:t>
            </a:r>
          </a:p>
        </p:txBody>
      </p:sp>
    </p:spTree>
    <p:extLst>
      <p:ext uri="{BB962C8B-B14F-4D97-AF65-F5344CB8AC3E}">
        <p14:creationId xmlns:p14="http://schemas.microsoft.com/office/powerpoint/2010/main" val="42464317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5339" y="2201152"/>
            <a:ext cx="7040881" cy="6619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431185" y="1279850"/>
            <a:ext cx="349874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You will now be taken to the Team</a:t>
            </a:r>
          </a:p>
          <a:p>
            <a:r>
              <a:rPr lang="en-US" dirty="0"/>
              <a:t>Management module</a:t>
            </a:r>
          </a:p>
          <a:p>
            <a:endParaRPr lang="en-US" dirty="0"/>
          </a:p>
          <a:p>
            <a:r>
              <a:rPr lang="en-US" dirty="0"/>
              <a:t>There are 4 tabs in this module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Games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Set 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Contact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Help</a:t>
            </a:r>
          </a:p>
          <a:p>
            <a:endParaRPr lang="en-US" dirty="0"/>
          </a:p>
          <a:p>
            <a:r>
              <a:rPr lang="en-US" dirty="0"/>
              <a:t>Click on the 3 lines to open the submenus for each tab.</a:t>
            </a:r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5" name="Straight Arrow Connector 4"/>
          <p:cNvCxnSpPr>
            <a:cxnSpLocks/>
            <a:endCxn id="3" idx="3"/>
          </p:cNvCxnSpPr>
          <p:nvPr/>
        </p:nvCxnSpPr>
        <p:spPr>
          <a:xfrm flipH="1">
            <a:off x="7336220" y="2283398"/>
            <a:ext cx="933841" cy="24874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4192D62B-69BF-E99A-489D-63218B3B57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21" y="597998"/>
            <a:ext cx="8345065" cy="5525271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017422C-C33A-E6A1-6124-C189E04FEF66}"/>
              </a:ext>
            </a:extLst>
          </p:cNvPr>
          <p:cNvCxnSpPr>
            <a:cxnSpLocks/>
          </p:cNvCxnSpPr>
          <p:nvPr/>
        </p:nvCxnSpPr>
        <p:spPr>
          <a:xfrm flipH="1" flipV="1">
            <a:off x="598206" y="2532147"/>
            <a:ext cx="7656331" cy="173245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04963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1FB2A39-AA1E-222C-F44D-64AD1AAA3D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5941"/>
            <a:ext cx="8011643" cy="569674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98" y="2431744"/>
            <a:ext cx="2514330" cy="31059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312727" y="1645920"/>
            <a:ext cx="350839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 each tab is a series of tools</a:t>
            </a:r>
          </a:p>
          <a:p>
            <a:endParaRPr lang="en-US" dirty="0"/>
          </a:p>
          <a:p>
            <a:r>
              <a:rPr lang="en-US" dirty="0"/>
              <a:t>Click on the button to visit that tool</a:t>
            </a:r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5" name="Straight Arrow Connector 4"/>
          <p:cNvCxnSpPr>
            <a:cxnSpLocks/>
          </p:cNvCxnSpPr>
          <p:nvPr/>
        </p:nvCxnSpPr>
        <p:spPr>
          <a:xfrm flipH="1">
            <a:off x="2597921" y="2431744"/>
            <a:ext cx="5742515" cy="99725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10675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6B142E5-19A6-48FA-9CE1-0A4AB66414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551"/>
            <a:ext cx="8030696" cy="54966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196349" y="1288473"/>
            <a:ext cx="3957237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 in the Set Up menu </a:t>
            </a:r>
          </a:p>
          <a:p>
            <a:endParaRPr lang="en-US" dirty="0"/>
          </a:p>
          <a:p>
            <a:r>
              <a:rPr lang="en-US" dirty="0"/>
              <a:t>First enter your uniform by selecting</a:t>
            </a:r>
          </a:p>
          <a:p>
            <a:r>
              <a:rPr lang="en-US" dirty="0"/>
              <a:t>your shirt and shorts in the drop downs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Click the Update Uniform button to save</a:t>
            </a:r>
          </a:p>
        </p:txBody>
      </p:sp>
      <p:cxnSp>
        <p:nvCxnSpPr>
          <p:cNvPr id="5" name="Straight Arrow Connector 4"/>
          <p:cNvCxnSpPr>
            <a:cxnSpLocks/>
          </p:cNvCxnSpPr>
          <p:nvPr/>
        </p:nvCxnSpPr>
        <p:spPr>
          <a:xfrm flipH="1">
            <a:off x="4768553" y="3965171"/>
            <a:ext cx="3427796" cy="65810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64783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4FBE079-E0F7-E91F-31FD-73967D6A52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99" y="434510"/>
            <a:ext cx="8830907" cy="54966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756001" y="1705528"/>
            <a:ext cx="3416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green message will tell you that the action was successful</a:t>
            </a:r>
          </a:p>
          <a:p>
            <a:endParaRPr lang="en-US" dirty="0"/>
          </a:p>
          <a:p>
            <a:r>
              <a:rPr lang="en-US" dirty="0"/>
              <a:t>It will be red if there is a problem</a:t>
            </a:r>
          </a:p>
        </p:txBody>
      </p:sp>
      <p:cxnSp>
        <p:nvCxnSpPr>
          <p:cNvPr id="4" name="Straight Arrow Connector 3"/>
          <p:cNvCxnSpPr>
            <a:cxnSpLocks/>
          </p:cNvCxnSpPr>
          <p:nvPr/>
        </p:nvCxnSpPr>
        <p:spPr>
          <a:xfrm flipH="1" flipV="1">
            <a:off x="8913264" y="888763"/>
            <a:ext cx="743075" cy="82593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65871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12975" y="1288473"/>
            <a:ext cx="385710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Now stay in the set up menu and select </a:t>
            </a:r>
          </a:p>
          <a:p>
            <a:r>
              <a:rPr lang="en-US" dirty="0"/>
              <a:t>the Roster tool</a:t>
            </a:r>
          </a:p>
          <a:p>
            <a:endParaRPr lang="en-US" dirty="0"/>
          </a:p>
          <a:p>
            <a:r>
              <a:rPr lang="en-US" dirty="0"/>
              <a:t>Now enter your players</a:t>
            </a:r>
          </a:p>
          <a:p>
            <a:endParaRPr lang="en-US" dirty="0"/>
          </a:p>
          <a:p>
            <a:r>
              <a:rPr lang="en-US" dirty="0"/>
              <a:t>You can add them one at a time </a:t>
            </a:r>
          </a:p>
          <a:p>
            <a:endParaRPr lang="en-US" dirty="0"/>
          </a:p>
          <a:p>
            <a:r>
              <a:rPr lang="en-US" dirty="0"/>
              <a:t>or </a:t>
            </a:r>
          </a:p>
          <a:p>
            <a:endParaRPr lang="en-US" dirty="0"/>
          </a:p>
          <a:p>
            <a:r>
              <a:rPr lang="en-US" dirty="0"/>
              <a:t>You can import a csv file of your roster</a:t>
            </a:r>
          </a:p>
          <a:p>
            <a:endParaRPr lang="en-US" dirty="0"/>
          </a:p>
          <a:p>
            <a:r>
              <a:rPr lang="en-US" dirty="0"/>
              <a:t>Again note the green box indicating my player was added to my roster.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F66A16-967C-E64D-5A3A-403546E4A8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2403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7909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B6617C3-70DF-9125-787F-7B90CFBD3D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4574"/>
            <a:ext cx="8097380" cy="55157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553796" y="1687484"/>
            <a:ext cx="340362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After the player has been added</a:t>
            </a:r>
          </a:p>
          <a:p>
            <a:r>
              <a:rPr lang="en-US" dirty="0"/>
              <a:t>he or she will be listed in the table</a:t>
            </a:r>
          </a:p>
          <a:p>
            <a:r>
              <a:rPr lang="en-US" dirty="0"/>
              <a:t>below the buttons</a:t>
            </a:r>
          </a:p>
          <a:p>
            <a:endParaRPr lang="en-US" dirty="0"/>
          </a:p>
          <a:p>
            <a:r>
              <a:rPr lang="en-US" dirty="0"/>
              <a:t>If you need to edit or delete the</a:t>
            </a:r>
          </a:p>
          <a:p>
            <a:r>
              <a:rPr lang="en-US" dirty="0"/>
              <a:t>player use these links</a:t>
            </a:r>
          </a:p>
        </p:txBody>
      </p:sp>
      <p:cxnSp>
        <p:nvCxnSpPr>
          <p:cNvPr id="4" name="Straight Arrow Connector 3"/>
          <p:cNvCxnSpPr>
            <a:cxnSpLocks/>
          </p:cNvCxnSpPr>
          <p:nvPr/>
        </p:nvCxnSpPr>
        <p:spPr>
          <a:xfrm flipH="1">
            <a:off x="1982624" y="2028305"/>
            <a:ext cx="6404918" cy="327008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cxnSpLocks/>
          </p:cNvCxnSpPr>
          <p:nvPr/>
        </p:nvCxnSpPr>
        <p:spPr>
          <a:xfrm flipH="1">
            <a:off x="7200146" y="3155534"/>
            <a:ext cx="1353650" cy="201498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07067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2A0DF6-DC82-E8FB-03DF-F0EC7F3E31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148"/>
            <a:ext cx="8011643" cy="68208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25C405-BE31-1002-85EC-B882AB0D45CB}"/>
              </a:ext>
            </a:extLst>
          </p:cNvPr>
          <p:cNvSpPr txBox="1"/>
          <p:nvPr/>
        </p:nvSpPr>
        <p:spPr>
          <a:xfrm>
            <a:off x="8203420" y="687626"/>
            <a:ext cx="38290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you failed to enter your SEOS number during the activation process, you can update it later under My Account.</a:t>
            </a:r>
          </a:p>
        </p:txBody>
      </p:sp>
    </p:spTree>
    <p:extLst>
      <p:ext uri="{BB962C8B-B14F-4D97-AF65-F5344CB8AC3E}">
        <p14:creationId xmlns:p14="http://schemas.microsoft.com/office/powerpoint/2010/main" val="436604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611802" y="677150"/>
            <a:ext cx="3216717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After you have entered your roster you can create a gamesheet</a:t>
            </a:r>
          </a:p>
          <a:p>
            <a:endParaRPr lang="en-US" dirty="0"/>
          </a:p>
          <a:p>
            <a:r>
              <a:rPr lang="en-US" dirty="0"/>
              <a:t>To do this go to the Games tab.</a:t>
            </a:r>
          </a:p>
          <a:p>
            <a:endParaRPr lang="en-US" dirty="0"/>
          </a:p>
          <a:p>
            <a:r>
              <a:rPr lang="en-US" dirty="0"/>
              <a:t>Click the 3 lines icon to see the options under Games, click gamesheets.</a:t>
            </a:r>
          </a:p>
          <a:p>
            <a:endParaRPr lang="en-US" dirty="0"/>
          </a:p>
          <a:p>
            <a:r>
              <a:rPr lang="en-US" dirty="0"/>
              <a:t>Choose your players who will be attending the game and click Generate Gamesheet</a:t>
            </a:r>
          </a:p>
          <a:p>
            <a:endParaRPr lang="en-US" dirty="0"/>
          </a:p>
          <a:p>
            <a:r>
              <a:rPr lang="en-US" dirty="0"/>
              <a:t>A gamesheet will appear in a new window.</a:t>
            </a:r>
          </a:p>
          <a:p>
            <a:endParaRPr lang="en-US" dirty="0"/>
          </a:p>
          <a:p>
            <a:r>
              <a:rPr lang="en-US" dirty="0"/>
              <a:t>Print it out and bring it to the game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CDA483-7374-3A95-A334-5A886CB06A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653"/>
            <a:ext cx="8611802" cy="658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0207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BC7A556-025B-9F71-30F2-2F14AD37C65C}"/>
              </a:ext>
            </a:extLst>
          </p:cNvPr>
          <p:cNvSpPr txBox="1"/>
          <p:nvPr/>
        </p:nvSpPr>
        <p:spPr>
          <a:xfrm>
            <a:off x="8553796" y="1687484"/>
            <a:ext cx="1961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Sample gamesheet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311575-D7B6-18F3-1373-0027E7C09C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068" y="0"/>
            <a:ext cx="81215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5219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8CA4381-8454-C428-9862-FFDFA93ED8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3943"/>
            <a:ext cx="8135485" cy="58301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105282" y="1203630"/>
            <a:ext cx="379116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After the game go to the Game Report</a:t>
            </a:r>
          </a:p>
          <a:p>
            <a:r>
              <a:rPr lang="en-US" dirty="0"/>
              <a:t>tool to submit a report</a:t>
            </a:r>
          </a:p>
          <a:p>
            <a:endParaRPr lang="en-US" dirty="0"/>
          </a:p>
          <a:p>
            <a:r>
              <a:rPr lang="en-US" dirty="0"/>
              <a:t>Follow the instructions to completion</a:t>
            </a:r>
          </a:p>
          <a:p>
            <a:endParaRPr lang="en-US" dirty="0"/>
          </a:p>
          <a:p>
            <a:r>
              <a:rPr lang="en-US" dirty="0"/>
              <a:t>When both teams have entered a </a:t>
            </a:r>
          </a:p>
          <a:p>
            <a:r>
              <a:rPr lang="en-US" dirty="0"/>
              <a:t>game report the standings will be </a:t>
            </a:r>
          </a:p>
          <a:p>
            <a:r>
              <a:rPr lang="en-US" dirty="0"/>
              <a:t>updated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ECC57BF-A086-B897-D14A-E58E9CD3679C}"/>
              </a:ext>
            </a:extLst>
          </p:cNvPr>
          <p:cNvCxnSpPr>
            <a:cxnSpLocks/>
          </p:cNvCxnSpPr>
          <p:nvPr/>
        </p:nvCxnSpPr>
        <p:spPr>
          <a:xfrm flipH="1">
            <a:off x="2375731" y="1751888"/>
            <a:ext cx="5729551" cy="137587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097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16950" y="0"/>
            <a:ext cx="7223760" cy="102215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004" y="43875"/>
            <a:ext cx="934402" cy="9344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66086" y="326411"/>
            <a:ext cx="31021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About E2E Soccer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418972" y="1237595"/>
            <a:ext cx="8821738" cy="50546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altLang="en-US" sz="2400" dirty="0"/>
              <a:t>Company was founded in 2003</a:t>
            </a:r>
          </a:p>
          <a:p>
            <a:endParaRPr lang="en-CA" altLang="en-US" sz="2400" dirty="0"/>
          </a:p>
          <a:p>
            <a:r>
              <a:rPr lang="en-CA" altLang="en-US" sz="2400" dirty="0"/>
              <a:t>We are located in Ottawa</a:t>
            </a:r>
          </a:p>
          <a:p>
            <a:endParaRPr lang="en-CA" altLang="en-US" sz="2400" dirty="0"/>
          </a:p>
          <a:p>
            <a:r>
              <a:rPr lang="en-CA" altLang="en-US" sz="2400" dirty="0"/>
              <a:t>We provide IT solutions for the soccer community</a:t>
            </a:r>
          </a:p>
          <a:p>
            <a:endParaRPr lang="en-US" altLang="en-US" sz="2400" dirty="0"/>
          </a:p>
          <a:p>
            <a:r>
              <a:rPr lang="en-US" altLang="en-US" sz="2400" dirty="0"/>
              <a:t>Our products allow our customers to automate their operations in a cost effective manner</a:t>
            </a:r>
            <a:r>
              <a:rPr lang="en-CA" altLang="en-US" sz="2400" dirty="0"/>
              <a:t> </a:t>
            </a:r>
          </a:p>
          <a:p>
            <a:endParaRPr lang="en-CA" altLang="en-US" sz="2400" dirty="0"/>
          </a:p>
          <a:p>
            <a:r>
              <a:rPr lang="en-CA" altLang="en-US" sz="2400" dirty="0"/>
              <a:t>Our goal is to provide the customer with an end to end or E2E solution</a:t>
            </a:r>
          </a:p>
        </p:txBody>
      </p:sp>
    </p:spTree>
    <p:extLst>
      <p:ext uri="{BB962C8B-B14F-4D97-AF65-F5344CB8AC3E}">
        <p14:creationId xmlns:p14="http://schemas.microsoft.com/office/powerpoint/2010/main" val="34939026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55A2C01-B724-174C-C1D5-DAB0C9C070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5635"/>
            <a:ext cx="8125959" cy="54966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088190" y="1425821"/>
            <a:ext cx="382412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When you click on Contact, there are 2 tabs: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My Team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Other Team Contacts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Please use this when contacting your team or opponents.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Please contact the EOSL staff in you need assistance setting up your Team </a:t>
            </a:r>
          </a:p>
          <a:p>
            <a:r>
              <a:rPr lang="en-US" dirty="0"/>
              <a:t>Management account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4E3AC4D-235E-C447-B198-5EBC6CCB2EF8}"/>
              </a:ext>
            </a:extLst>
          </p:cNvPr>
          <p:cNvCxnSpPr>
            <a:cxnSpLocks/>
          </p:cNvCxnSpPr>
          <p:nvPr/>
        </p:nvCxnSpPr>
        <p:spPr>
          <a:xfrm flipH="1">
            <a:off x="6870819" y="2478280"/>
            <a:ext cx="1255140" cy="27346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0563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2587" y="0"/>
            <a:ext cx="7223760" cy="102215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641" y="43875"/>
            <a:ext cx="934402" cy="9344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91722" y="326411"/>
            <a:ext cx="31726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The EOSL solution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088" y="1348562"/>
            <a:ext cx="6191250" cy="523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324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51134" y="0"/>
            <a:ext cx="7223760" cy="102215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188" y="43875"/>
            <a:ext cx="934402" cy="9344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00752" y="326410"/>
            <a:ext cx="69245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League management roles and responsibilities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32125" y="4730133"/>
            <a:ext cx="7685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League staff                         Club staff                        Team staff                        Players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27967" y="5207415"/>
            <a:ext cx="182184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Generate schedule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Review game sheets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Discipline management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Operate the league</a:t>
            </a:r>
          </a:p>
          <a:p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3919812" y="5207414"/>
            <a:ext cx="15271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Team oversight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Create club rosters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Approve call ups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Club management</a:t>
            </a:r>
          </a:p>
          <a:p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6147621" y="5160789"/>
            <a:ext cx="17584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Generate game sheets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Submit game reports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Request call ups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Manage reschedules</a:t>
            </a:r>
          </a:p>
          <a:p>
            <a:endParaRPr lang="en-US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8439465" y="5099466"/>
            <a:ext cx="970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Read only</a:t>
            </a:r>
          </a:p>
          <a:p>
            <a:endParaRPr lang="en-US" sz="1200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2352093" y="3129478"/>
            <a:ext cx="651101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endCxn id="22" idx="0"/>
          </p:cNvCxnSpPr>
          <p:nvPr/>
        </p:nvCxnSpPr>
        <p:spPr>
          <a:xfrm>
            <a:off x="2352093" y="3117274"/>
            <a:ext cx="0" cy="2186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674114" y="3128358"/>
            <a:ext cx="0" cy="2186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696873" y="3131127"/>
            <a:ext cx="0" cy="2186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8844327" y="3125583"/>
            <a:ext cx="0" cy="2186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182" y="3335948"/>
            <a:ext cx="1231822" cy="123182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932" y="3335949"/>
            <a:ext cx="1241090" cy="122166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265" y="3302001"/>
            <a:ext cx="1255611" cy="12556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899" y="3345875"/>
            <a:ext cx="1212419" cy="1212419"/>
          </a:xfrm>
          <a:prstGeom prst="rect">
            <a:avLst/>
          </a:prstGeom>
        </p:spPr>
      </p:pic>
      <p:cxnSp>
        <p:nvCxnSpPr>
          <p:cNvPr id="30" name="Straight Connector 29"/>
          <p:cNvCxnSpPr/>
          <p:nvPr/>
        </p:nvCxnSpPr>
        <p:spPr>
          <a:xfrm>
            <a:off x="5558193" y="2685011"/>
            <a:ext cx="0" cy="43226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01050" y="1542675"/>
            <a:ext cx="2314286" cy="13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541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Connector 29"/>
          <p:cNvCxnSpPr/>
          <p:nvPr/>
        </p:nvCxnSpPr>
        <p:spPr>
          <a:xfrm>
            <a:off x="5549647" y="2685011"/>
            <a:ext cx="0" cy="43226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756" y="1517999"/>
            <a:ext cx="2304762" cy="134285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042588" y="0"/>
            <a:ext cx="7223760" cy="102215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642" y="43875"/>
            <a:ext cx="934402" cy="9344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92206" y="326410"/>
            <a:ext cx="70022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Referee management roles and responsibilities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23578" y="4730133"/>
            <a:ext cx="8806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League staff                         Club staff                        Assigner			        Referees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19420" y="5207415"/>
            <a:ext cx="1447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Referee oversight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Pay referees</a:t>
            </a:r>
          </a:p>
          <a:p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3911265" y="5207414"/>
            <a:ext cx="1447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Referee oversight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Pay referees</a:t>
            </a:r>
          </a:p>
          <a:p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6139074" y="5160789"/>
            <a:ext cx="14016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Assign referees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Support referees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/>
          </a:p>
          <a:p>
            <a:endParaRPr lang="en-US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8430919" y="5099466"/>
            <a:ext cx="166731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Accept game offers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Submit game reports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Submit discipline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Upload game sheets</a:t>
            </a:r>
          </a:p>
          <a:p>
            <a:endParaRPr lang="en-US" sz="1200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2343547" y="3129478"/>
            <a:ext cx="651101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endCxn id="22" idx="0"/>
          </p:cNvCxnSpPr>
          <p:nvPr/>
        </p:nvCxnSpPr>
        <p:spPr>
          <a:xfrm>
            <a:off x="2343547" y="3117274"/>
            <a:ext cx="0" cy="2186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665568" y="3128358"/>
            <a:ext cx="0" cy="2186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688327" y="3131127"/>
            <a:ext cx="0" cy="2186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8835781" y="3125583"/>
            <a:ext cx="0" cy="2186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636" y="3335948"/>
            <a:ext cx="1231822" cy="123182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386" y="3335949"/>
            <a:ext cx="1241090" cy="12216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943" y="3344257"/>
            <a:ext cx="1235750" cy="12357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884" y="3335948"/>
            <a:ext cx="1232106" cy="123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296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54291" y="1629295"/>
            <a:ext cx="27307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EOSL website is now at</a:t>
            </a:r>
          </a:p>
          <a:p>
            <a:endParaRPr lang="en-US" dirty="0"/>
          </a:p>
          <a:p>
            <a:r>
              <a:rPr lang="en-US" dirty="0">
                <a:hlinkClick r:id="rId2"/>
              </a:rPr>
              <a:t>https://eosl.ca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52E119-9525-5EDF-6B0E-F38EF527A2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8" y="0"/>
            <a:ext cx="76726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71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964680" y="1219640"/>
            <a:ext cx="38325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Each team manager and coach is</a:t>
            </a:r>
          </a:p>
          <a:p>
            <a:r>
              <a:rPr lang="en-US" dirty="0"/>
              <a:t>required to set up an account with</a:t>
            </a:r>
          </a:p>
          <a:p>
            <a:r>
              <a:rPr lang="en-US" dirty="0"/>
              <a:t>the site.</a:t>
            </a:r>
          </a:p>
          <a:p>
            <a:endParaRPr lang="en-US" dirty="0"/>
          </a:p>
          <a:p>
            <a:r>
              <a:rPr lang="en-US" dirty="0"/>
              <a:t>To do this go to the My Team and select Team Management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7F52F1-F8AA-7491-F2AA-A79D3A413E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9290"/>
            <a:ext cx="7309669" cy="6858000"/>
          </a:xfrm>
          <a:prstGeom prst="rect">
            <a:avLst/>
          </a:prstGeom>
        </p:spPr>
      </p:pic>
      <p:cxnSp>
        <p:nvCxnSpPr>
          <p:cNvPr id="6" name="Straight Arrow Connector 5"/>
          <p:cNvCxnSpPr>
            <a:cxnSpLocks/>
          </p:cNvCxnSpPr>
          <p:nvPr/>
        </p:nvCxnSpPr>
        <p:spPr>
          <a:xfrm flipH="1" flipV="1">
            <a:off x="3888336" y="2290273"/>
            <a:ext cx="4076344" cy="42729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4710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FC17006-2BD6-6F15-25EC-D98517D272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1260"/>
            <a:ext cx="8430802" cy="542048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19609" y="3967288"/>
            <a:ext cx="4995949" cy="198445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395855" y="1512916"/>
            <a:ext cx="34739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 activate your account go here</a:t>
            </a:r>
          </a:p>
          <a:p>
            <a:r>
              <a:rPr lang="en-US" dirty="0"/>
              <a:t>and enter this activation code.</a:t>
            </a:r>
          </a:p>
          <a:p>
            <a:endParaRPr lang="en-US" dirty="0"/>
          </a:p>
          <a:p>
            <a:r>
              <a:rPr lang="en-CA" b="1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Contact your club for the code</a:t>
            </a:r>
            <a:endParaRPr lang="en-US" b="1" dirty="0"/>
          </a:p>
          <a:p>
            <a:endParaRPr lang="en-US" b="1" dirty="0"/>
          </a:p>
          <a:p>
            <a:r>
              <a:rPr lang="en-US" dirty="0"/>
              <a:t>Choose your club name from the drop down menu</a:t>
            </a:r>
          </a:p>
          <a:p>
            <a:endParaRPr lang="en-US" dirty="0"/>
          </a:p>
          <a:p>
            <a:r>
              <a:rPr lang="en-US" dirty="0"/>
              <a:t>Then click the Activate button</a:t>
            </a:r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5" name="Straight Arrow Connector 4"/>
          <p:cNvCxnSpPr>
            <a:cxnSpLocks/>
          </p:cNvCxnSpPr>
          <p:nvPr/>
        </p:nvCxnSpPr>
        <p:spPr>
          <a:xfrm flipH="1">
            <a:off x="4017583" y="2638697"/>
            <a:ext cx="4378272" cy="201354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2936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F6E1153-58AE-DB47-5AAE-9A3E1591CD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4689"/>
            <a:ext cx="7573432" cy="63064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9476" y="1055716"/>
            <a:ext cx="380636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Make sure that you select the correct </a:t>
            </a:r>
          </a:p>
          <a:p>
            <a:r>
              <a:rPr lang="en-US" dirty="0"/>
              <a:t>team here</a:t>
            </a:r>
          </a:p>
          <a:p>
            <a:endParaRPr lang="en-US" dirty="0"/>
          </a:p>
          <a:p>
            <a:r>
              <a:rPr lang="en-US" dirty="0"/>
              <a:t>Fill in the rest of the page and click the</a:t>
            </a:r>
          </a:p>
          <a:p>
            <a:r>
              <a:rPr lang="en-US" dirty="0"/>
              <a:t>Activate Account button</a:t>
            </a:r>
          </a:p>
        </p:txBody>
      </p:sp>
      <p:cxnSp>
        <p:nvCxnSpPr>
          <p:cNvPr id="4" name="Straight Arrow Connector 3"/>
          <p:cNvCxnSpPr>
            <a:cxnSpLocks/>
          </p:cNvCxnSpPr>
          <p:nvPr/>
        </p:nvCxnSpPr>
        <p:spPr>
          <a:xfrm flipH="1">
            <a:off x="3413760" y="1378881"/>
            <a:ext cx="4865716" cy="20607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cxnSpLocks/>
          </p:cNvCxnSpPr>
          <p:nvPr/>
        </p:nvCxnSpPr>
        <p:spPr>
          <a:xfrm flipH="1">
            <a:off x="4807131" y="2431744"/>
            <a:ext cx="3533305" cy="352491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59092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4349</TotalTime>
  <Words>570</Words>
  <Application>Microsoft Office PowerPoint</Application>
  <PresentationFormat>Widescreen</PresentationFormat>
  <Paragraphs>136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Baigent</dc:creator>
  <cp:lastModifiedBy>Dawn Dinsdale</cp:lastModifiedBy>
  <cp:revision>22</cp:revision>
  <dcterms:created xsi:type="dcterms:W3CDTF">2022-10-07T20:55:34Z</dcterms:created>
  <dcterms:modified xsi:type="dcterms:W3CDTF">2024-04-12T17:26:13Z</dcterms:modified>
</cp:coreProperties>
</file>