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1" r:id="rId2"/>
    <p:sldId id="302" r:id="rId3"/>
    <p:sldId id="303" r:id="rId4"/>
    <p:sldId id="304" r:id="rId5"/>
    <p:sldId id="305" r:id="rId6"/>
    <p:sldId id="256" r:id="rId7"/>
    <p:sldId id="257" r:id="rId8"/>
    <p:sldId id="258" r:id="rId9"/>
    <p:sldId id="259" r:id="rId10"/>
    <p:sldId id="261" r:id="rId11"/>
    <p:sldId id="262" r:id="rId12"/>
    <p:sldId id="260" r:id="rId13"/>
    <p:sldId id="263" r:id="rId14"/>
    <p:sldId id="265" r:id="rId15"/>
    <p:sldId id="266" r:id="rId16"/>
    <p:sldId id="307" r:id="rId17"/>
    <p:sldId id="309" r:id="rId18"/>
    <p:sldId id="310" r:id="rId19"/>
    <p:sldId id="267" r:id="rId20"/>
    <p:sldId id="268" r:id="rId21"/>
    <p:sldId id="26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6B048D-B94A-4ED5-A1B6-5C540CA70D5B}" v="8" dt="2025-05-02T18:38:01.2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348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wn Dinsdale" userId="41f7eddd44b7c622" providerId="LiveId" clId="{A86B048D-B94A-4ED5-A1B6-5C540CA70D5B}"/>
    <pc:docChg chg="undo custSel addSld delSld modSld">
      <pc:chgData name="Dawn Dinsdale" userId="41f7eddd44b7c622" providerId="LiveId" clId="{A86B048D-B94A-4ED5-A1B6-5C540CA70D5B}" dt="2025-05-02T18:55:34.614" v="1054" actId="1076"/>
      <pc:docMkLst>
        <pc:docMk/>
      </pc:docMkLst>
      <pc:sldChg chg="addSp delSp modSp mod">
        <pc:chgData name="Dawn Dinsdale" userId="41f7eddd44b7c622" providerId="LiveId" clId="{A86B048D-B94A-4ED5-A1B6-5C540CA70D5B}" dt="2025-05-02T17:55:20.738" v="47"/>
        <pc:sldMkLst>
          <pc:docMk/>
          <pc:sldMk cId="360671404" sldId="256"/>
        </pc:sldMkLst>
        <pc:spChg chg="mod">
          <ac:chgData name="Dawn Dinsdale" userId="41f7eddd44b7c622" providerId="LiveId" clId="{A86B048D-B94A-4ED5-A1B6-5C540CA70D5B}" dt="2025-05-02T17:55:20.738" v="47"/>
          <ac:spMkLst>
            <pc:docMk/>
            <pc:sldMk cId="360671404" sldId="256"/>
            <ac:spMk id="5" creationId="{00000000-0000-0000-0000-000000000000}"/>
          </ac:spMkLst>
        </pc:spChg>
        <pc:picChg chg="add mod">
          <ac:chgData name="Dawn Dinsdale" userId="41f7eddd44b7c622" providerId="LiveId" clId="{A86B048D-B94A-4ED5-A1B6-5C540CA70D5B}" dt="2025-05-02T17:55:06.009" v="14" actId="1076"/>
          <ac:picMkLst>
            <pc:docMk/>
            <pc:sldMk cId="360671404" sldId="256"/>
            <ac:picMk id="3" creationId="{8A941602-E223-C260-8BA7-466142E01B54}"/>
          </ac:picMkLst>
        </pc:picChg>
        <pc:picChg chg="del">
          <ac:chgData name="Dawn Dinsdale" userId="41f7eddd44b7c622" providerId="LiveId" clId="{A86B048D-B94A-4ED5-A1B6-5C540CA70D5B}" dt="2025-05-02T17:54:57.335" v="10" actId="478"/>
          <ac:picMkLst>
            <pc:docMk/>
            <pc:sldMk cId="360671404" sldId="256"/>
            <ac:picMk id="4" creationId="{687EF05C-F9D6-86D9-5492-D2A9C632252C}"/>
          </ac:picMkLst>
        </pc:picChg>
      </pc:sldChg>
      <pc:sldChg chg="addSp delSp modSp mod">
        <pc:chgData name="Dawn Dinsdale" userId="41f7eddd44b7c622" providerId="LiveId" clId="{A86B048D-B94A-4ED5-A1B6-5C540CA70D5B}" dt="2025-05-02T17:56:23.937" v="53" actId="14100"/>
        <pc:sldMkLst>
          <pc:docMk/>
          <pc:sldMk cId="2394710715" sldId="257"/>
        </pc:sldMkLst>
        <pc:picChg chg="add mod ord">
          <ac:chgData name="Dawn Dinsdale" userId="41f7eddd44b7c622" providerId="LiveId" clId="{A86B048D-B94A-4ED5-A1B6-5C540CA70D5B}" dt="2025-05-02T17:56:20.922" v="52" actId="167"/>
          <ac:picMkLst>
            <pc:docMk/>
            <pc:sldMk cId="2394710715" sldId="257"/>
            <ac:picMk id="3" creationId="{BE9DDE2E-F34A-7365-D7C4-32FB060EFC29}"/>
          </ac:picMkLst>
        </pc:picChg>
        <pc:picChg chg="del">
          <ac:chgData name="Dawn Dinsdale" userId="41f7eddd44b7c622" providerId="LiveId" clId="{A86B048D-B94A-4ED5-A1B6-5C540CA70D5B}" dt="2025-05-02T17:56:12.287" v="48" actId="478"/>
          <ac:picMkLst>
            <pc:docMk/>
            <pc:sldMk cId="2394710715" sldId="257"/>
            <ac:picMk id="5" creationId="{08DD21EF-5522-0023-A4F3-988008C87486}"/>
          </ac:picMkLst>
        </pc:picChg>
        <pc:cxnChg chg="mod">
          <ac:chgData name="Dawn Dinsdale" userId="41f7eddd44b7c622" providerId="LiveId" clId="{A86B048D-B94A-4ED5-A1B6-5C540CA70D5B}" dt="2025-05-02T17:56:23.937" v="53" actId="14100"/>
          <ac:cxnSpMkLst>
            <pc:docMk/>
            <pc:sldMk cId="2394710715" sldId="257"/>
            <ac:cxnSpMk id="6" creationId="{00000000-0000-0000-0000-000000000000}"/>
          </ac:cxnSpMkLst>
        </pc:cxnChg>
      </pc:sldChg>
      <pc:sldChg chg="addSp delSp modSp mod">
        <pc:chgData name="Dawn Dinsdale" userId="41f7eddd44b7c622" providerId="LiveId" clId="{A86B048D-B94A-4ED5-A1B6-5C540CA70D5B}" dt="2025-05-02T17:57:38.914" v="117" actId="20577"/>
        <pc:sldMkLst>
          <pc:docMk/>
          <pc:sldMk cId="1862936031" sldId="258"/>
        </pc:sldMkLst>
        <pc:spChg chg="mod">
          <ac:chgData name="Dawn Dinsdale" userId="41f7eddd44b7c622" providerId="LiveId" clId="{A86B048D-B94A-4ED5-A1B6-5C540CA70D5B}" dt="2025-05-02T17:57:21.165" v="60" actId="14100"/>
          <ac:spMkLst>
            <pc:docMk/>
            <pc:sldMk cId="1862936031" sldId="258"/>
            <ac:spMk id="3" creationId="{00000000-0000-0000-0000-000000000000}"/>
          </ac:spMkLst>
        </pc:spChg>
        <pc:spChg chg="mod">
          <ac:chgData name="Dawn Dinsdale" userId="41f7eddd44b7c622" providerId="LiveId" clId="{A86B048D-B94A-4ED5-A1B6-5C540CA70D5B}" dt="2025-05-02T17:57:38.914" v="117" actId="20577"/>
          <ac:spMkLst>
            <pc:docMk/>
            <pc:sldMk cId="1862936031" sldId="258"/>
            <ac:spMk id="4" creationId="{00000000-0000-0000-0000-000000000000}"/>
          </ac:spMkLst>
        </pc:spChg>
        <pc:picChg chg="del">
          <ac:chgData name="Dawn Dinsdale" userId="41f7eddd44b7c622" providerId="LiveId" clId="{A86B048D-B94A-4ED5-A1B6-5C540CA70D5B}" dt="2025-05-02T17:57:03.722" v="54" actId="478"/>
          <ac:picMkLst>
            <pc:docMk/>
            <pc:sldMk cId="1862936031" sldId="258"/>
            <ac:picMk id="6" creationId="{45E616CE-5E16-62CB-D2F6-2A1DC4D00212}"/>
          </ac:picMkLst>
        </pc:picChg>
        <pc:picChg chg="add mod ord">
          <ac:chgData name="Dawn Dinsdale" userId="41f7eddd44b7c622" providerId="LiveId" clId="{A86B048D-B94A-4ED5-A1B6-5C540CA70D5B}" dt="2025-05-02T17:57:12.502" v="58" actId="167"/>
          <ac:picMkLst>
            <pc:docMk/>
            <pc:sldMk cId="1862936031" sldId="258"/>
            <ac:picMk id="7" creationId="{62B089BF-489A-7688-CEE1-39500C8093D6}"/>
          </ac:picMkLst>
        </pc:picChg>
        <pc:cxnChg chg="mod">
          <ac:chgData name="Dawn Dinsdale" userId="41f7eddd44b7c622" providerId="LiveId" clId="{A86B048D-B94A-4ED5-A1B6-5C540CA70D5B}" dt="2025-05-02T17:57:26.762" v="62" actId="14100"/>
          <ac:cxnSpMkLst>
            <pc:docMk/>
            <pc:sldMk cId="1862936031" sldId="258"/>
            <ac:cxnSpMk id="5" creationId="{00000000-0000-0000-0000-000000000000}"/>
          </ac:cxnSpMkLst>
        </pc:cxnChg>
      </pc:sldChg>
      <pc:sldChg chg="addSp delSp modSp mod">
        <pc:chgData name="Dawn Dinsdale" userId="41f7eddd44b7c622" providerId="LiveId" clId="{A86B048D-B94A-4ED5-A1B6-5C540CA70D5B}" dt="2025-05-02T17:59:12.287" v="125" actId="14100"/>
        <pc:sldMkLst>
          <pc:docMk/>
          <pc:sldMk cId="1055909229" sldId="259"/>
        </pc:sldMkLst>
        <pc:picChg chg="del">
          <ac:chgData name="Dawn Dinsdale" userId="41f7eddd44b7c622" providerId="LiveId" clId="{A86B048D-B94A-4ED5-A1B6-5C540CA70D5B}" dt="2025-05-02T17:58:57.993" v="119" actId="478"/>
          <ac:picMkLst>
            <pc:docMk/>
            <pc:sldMk cId="1055909229" sldId="259"/>
            <ac:picMk id="2" creationId="{54BB88AC-163A-666E-C4B1-A71AF776F172}"/>
          </ac:picMkLst>
        </pc:picChg>
        <pc:picChg chg="add mod ord">
          <ac:chgData name="Dawn Dinsdale" userId="41f7eddd44b7c622" providerId="LiveId" clId="{A86B048D-B94A-4ED5-A1B6-5C540CA70D5B}" dt="2025-05-02T17:59:06.410" v="123" actId="167"/>
          <ac:picMkLst>
            <pc:docMk/>
            <pc:sldMk cId="1055909229" sldId="259"/>
            <ac:picMk id="7" creationId="{00EA1C08-9CC3-FE8D-4FB9-DFCF6F7A988B}"/>
          </ac:picMkLst>
        </pc:picChg>
        <pc:cxnChg chg="mod">
          <ac:chgData name="Dawn Dinsdale" userId="41f7eddd44b7c622" providerId="LiveId" clId="{A86B048D-B94A-4ED5-A1B6-5C540CA70D5B}" dt="2025-05-02T17:59:09.472" v="124" actId="14100"/>
          <ac:cxnSpMkLst>
            <pc:docMk/>
            <pc:sldMk cId="1055909229" sldId="259"/>
            <ac:cxnSpMk id="4" creationId="{00000000-0000-0000-0000-000000000000}"/>
          </ac:cxnSpMkLst>
        </pc:cxnChg>
        <pc:cxnChg chg="mod">
          <ac:chgData name="Dawn Dinsdale" userId="41f7eddd44b7c622" providerId="LiveId" clId="{A86B048D-B94A-4ED5-A1B6-5C540CA70D5B}" dt="2025-05-02T17:59:12.287" v="125" actId="14100"/>
          <ac:cxnSpMkLst>
            <pc:docMk/>
            <pc:sldMk cId="1055909229" sldId="259"/>
            <ac:cxnSpMk id="6" creationId="{00000000-0000-0000-0000-000000000000}"/>
          </ac:cxnSpMkLst>
        </pc:cxnChg>
      </pc:sldChg>
      <pc:sldChg chg="addSp delSp modSp mod">
        <pc:chgData name="Dawn Dinsdale" userId="41f7eddd44b7c622" providerId="LiveId" clId="{A86B048D-B94A-4ED5-A1B6-5C540CA70D5B}" dt="2025-05-02T18:01:53.126" v="152" actId="14100"/>
        <pc:sldMkLst>
          <pc:docMk/>
          <pc:sldMk cId="1176478398" sldId="260"/>
        </pc:sldMkLst>
        <pc:picChg chg="add mod ord">
          <ac:chgData name="Dawn Dinsdale" userId="41f7eddd44b7c622" providerId="LiveId" clId="{A86B048D-B94A-4ED5-A1B6-5C540CA70D5B}" dt="2025-05-02T18:01:50.039" v="151" actId="167"/>
          <ac:picMkLst>
            <pc:docMk/>
            <pc:sldMk cId="1176478398" sldId="260"/>
            <ac:picMk id="4" creationId="{81239C3E-7B56-9AF3-BEE1-6387293C271F}"/>
          </ac:picMkLst>
        </pc:picChg>
        <pc:picChg chg="del">
          <ac:chgData name="Dawn Dinsdale" userId="41f7eddd44b7c622" providerId="LiveId" clId="{A86B048D-B94A-4ED5-A1B6-5C540CA70D5B}" dt="2025-05-02T18:01:42.694" v="147" actId="478"/>
          <ac:picMkLst>
            <pc:docMk/>
            <pc:sldMk cId="1176478398" sldId="260"/>
            <ac:picMk id="6" creationId="{A429FC85-2331-1DA6-49FA-949ED3040690}"/>
          </ac:picMkLst>
        </pc:picChg>
        <pc:cxnChg chg="mod">
          <ac:chgData name="Dawn Dinsdale" userId="41f7eddd44b7c622" providerId="LiveId" clId="{A86B048D-B94A-4ED5-A1B6-5C540CA70D5B}" dt="2025-05-02T18:01:53.126" v="152" actId="14100"/>
          <ac:cxnSpMkLst>
            <pc:docMk/>
            <pc:sldMk cId="1176478398" sldId="260"/>
            <ac:cxnSpMk id="5" creationId="{00000000-0000-0000-0000-000000000000}"/>
          </ac:cxnSpMkLst>
        </pc:cxnChg>
      </pc:sldChg>
      <pc:sldChg chg="addSp delSp modSp mod">
        <pc:chgData name="Dawn Dinsdale" userId="41f7eddd44b7c622" providerId="LiveId" clId="{A86B048D-B94A-4ED5-A1B6-5C540CA70D5B}" dt="2025-05-02T18:00:28.402" v="141" actId="14100"/>
        <pc:sldMkLst>
          <pc:docMk/>
          <pc:sldMk cId="1060496327" sldId="261"/>
        </pc:sldMkLst>
        <pc:spChg chg="mod">
          <ac:chgData name="Dawn Dinsdale" userId="41f7eddd44b7c622" providerId="LiveId" clId="{A86B048D-B94A-4ED5-A1B6-5C540CA70D5B}" dt="2025-05-02T17:59:59.717" v="133" actId="14100"/>
          <ac:spMkLst>
            <pc:docMk/>
            <pc:sldMk cId="1060496327" sldId="261"/>
            <ac:spMk id="3" creationId="{00000000-0000-0000-0000-000000000000}"/>
          </ac:spMkLst>
        </pc:spChg>
        <pc:spChg chg="mod">
          <ac:chgData name="Dawn Dinsdale" userId="41f7eddd44b7c622" providerId="LiveId" clId="{A86B048D-B94A-4ED5-A1B6-5C540CA70D5B}" dt="2025-05-02T18:00:07.781" v="136" actId="1076"/>
          <ac:spMkLst>
            <pc:docMk/>
            <pc:sldMk cId="1060496327" sldId="261"/>
            <ac:spMk id="4" creationId="{00000000-0000-0000-0000-000000000000}"/>
          </ac:spMkLst>
        </pc:spChg>
        <pc:picChg chg="add mod ord">
          <ac:chgData name="Dawn Dinsdale" userId="41f7eddd44b7c622" providerId="LiveId" clId="{A86B048D-B94A-4ED5-A1B6-5C540CA70D5B}" dt="2025-05-02T17:59:44.204" v="130" actId="167"/>
          <ac:picMkLst>
            <pc:docMk/>
            <pc:sldMk cId="1060496327" sldId="261"/>
            <ac:picMk id="6" creationId="{DD7D8AED-EAC4-00BD-6F34-D856EC6ECFD6}"/>
          </ac:picMkLst>
        </pc:picChg>
        <pc:picChg chg="del">
          <ac:chgData name="Dawn Dinsdale" userId="41f7eddd44b7c622" providerId="LiveId" clId="{A86B048D-B94A-4ED5-A1B6-5C540CA70D5B}" dt="2025-05-02T17:59:35.667" v="126" actId="478"/>
          <ac:picMkLst>
            <pc:docMk/>
            <pc:sldMk cId="1060496327" sldId="261"/>
            <ac:picMk id="7" creationId="{AA92019D-BC43-68C8-D7CE-140ED0D80736}"/>
          </ac:picMkLst>
        </pc:picChg>
        <pc:cxnChg chg="mod">
          <ac:chgData name="Dawn Dinsdale" userId="41f7eddd44b7c622" providerId="LiveId" clId="{A86B048D-B94A-4ED5-A1B6-5C540CA70D5B}" dt="2025-05-02T18:00:22.565" v="139" actId="14100"/>
          <ac:cxnSpMkLst>
            <pc:docMk/>
            <pc:sldMk cId="1060496327" sldId="261"/>
            <ac:cxnSpMk id="5" creationId="{00000000-0000-0000-0000-000000000000}"/>
          </ac:cxnSpMkLst>
        </pc:cxnChg>
        <pc:cxnChg chg="mod">
          <ac:chgData name="Dawn Dinsdale" userId="41f7eddd44b7c622" providerId="LiveId" clId="{A86B048D-B94A-4ED5-A1B6-5C540CA70D5B}" dt="2025-05-02T18:00:28.402" v="141" actId="14100"/>
          <ac:cxnSpMkLst>
            <pc:docMk/>
            <pc:sldMk cId="1060496327" sldId="261"/>
            <ac:cxnSpMk id="11" creationId="{6017422C-C33A-E6A1-6124-C189E04FEF66}"/>
          </ac:cxnSpMkLst>
        </pc:cxnChg>
      </pc:sldChg>
      <pc:sldChg chg="addSp delSp modSp mod">
        <pc:chgData name="Dawn Dinsdale" userId="41f7eddd44b7c622" providerId="LiveId" clId="{A86B048D-B94A-4ED5-A1B6-5C540CA70D5B}" dt="2025-05-02T18:01:07.735" v="146" actId="14100"/>
        <pc:sldMkLst>
          <pc:docMk/>
          <pc:sldMk cId="1171067522" sldId="262"/>
        </pc:sldMkLst>
        <pc:spChg chg="mod">
          <ac:chgData name="Dawn Dinsdale" userId="41f7eddd44b7c622" providerId="LiveId" clId="{A86B048D-B94A-4ED5-A1B6-5C540CA70D5B}" dt="2025-05-02T18:01:07.735" v="146" actId="14100"/>
          <ac:spMkLst>
            <pc:docMk/>
            <pc:sldMk cId="1171067522" sldId="262"/>
            <ac:spMk id="3" creationId="{00000000-0000-0000-0000-000000000000}"/>
          </ac:spMkLst>
        </pc:spChg>
        <pc:picChg chg="del">
          <ac:chgData name="Dawn Dinsdale" userId="41f7eddd44b7c622" providerId="LiveId" clId="{A86B048D-B94A-4ED5-A1B6-5C540CA70D5B}" dt="2025-05-02T18:00:52.616" v="142" actId="478"/>
          <ac:picMkLst>
            <pc:docMk/>
            <pc:sldMk cId="1171067522" sldId="262"/>
            <ac:picMk id="6" creationId="{8B06D775-2B24-7088-F1E9-C26D35E9D5B1}"/>
          </ac:picMkLst>
        </pc:picChg>
        <pc:picChg chg="add mod ord">
          <ac:chgData name="Dawn Dinsdale" userId="41f7eddd44b7c622" providerId="LiveId" clId="{A86B048D-B94A-4ED5-A1B6-5C540CA70D5B}" dt="2025-05-02T18:00:57.577" v="145" actId="167"/>
          <ac:picMkLst>
            <pc:docMk/>
            <pc:sldMk cId="1171067522" sldId="262"/>
            <ac:picMk id="7" creationId="{CA7D082E-B3FB-9C17-5FAB-8DA597685402}"/>
          </ac:picMkLst>
        </pc:picChg>
      </pc:sldChg>
      <pc:sldChg chg="addSp delSp modSp mod">
        <pc:chgData name="Dawn Dinsdale" userId="41f7eddd44b7c622" providerId="LiveId" clId="{A86B048D-B94A-4ED5-A1B6-5C540CA70D5B}" dt="2025-05-02T18:02:20.359" v="158" actId="14100"/>
        <pc:sldMkLst>
          <pc:docMk/>
          <pc:sldMk cId="2466587105" sldId="263"/>
        </pc:sldMkLst>
        <pc:picChg chg="add mod ord">
          <ac:chgData name="Dawn Dinsdale" userId="41f7eddd44b7c622" providerId="LiveId" clId="{A86B048D-B94A-4ED5-A1B6-5C540CA70D5B}" dt="2025-05-02T18:02:16.093" v="156" actId="167"/>
          <ac:picMkLst>
            <pc:docMk/>
            <pc:sldMk cId="2466587105" sldId="263"/>
            <ac:picMk id="5" creationId="{30D081B0-56BF-CFE7-6C63-0C640E5B7ACA}"/>
          </ac:picMkLst>
        </pc:picChg>
        <pc:picChg chg="del">
          <ac:chgData name="Dawn Dinsdale" userId="41f7eddd44b7c622" providerId="LiveId" clId="{A86B048D-B94A-4ED5-A1B6-5C540CA70D5B}" dt="2025-05-02T18:02:10.420" v="153" actId="478"/>
          <ac:picMkLst>
            <pc:docMk/>
            <pc:sldMk cId="2466587105" sldId="263"/>
            <ac:picMk id="6" creationId="{32969074-90E2-6349-FE56-C468A65E0275}"/>
          </ac:picMkLst>
        </pc:picChg>
        <pc:cxnChg chg="mod">
          <ac:chgData name="Dawn Dinsdale" userId="41f7eddd44b7c622" providerId="LiveId" clId="{A86B048D-B94A-4ED5-A1B6-5C540CA70D5B}" dt="2025-05-02T18:02:20.359" v="158" actId="14100"/>
          <ac:cxnSpMkLst>
            <pc:docMk/>
            <pc:sldMk cId="2466587105" sldId="263"/>
            <ac:cxnSpMk id="4" creationId="{00000000-0000-0000-0000-000000000000}"/>
          </ac:cxnSpMkLst>
        </pc:cxnChg>
      </pc:sldChg>
      <pc:sldChg chg="modSp del mod">
        <pc:chgData name="Dawn Dinsdale" userId="41f7eddd44b7c622" providerId="LiveId" clId="{A86B048D-B94A-4ED5-A1B6-5C540CA70D5B}" dt="2025-05-02T18:02:45.493" v="212" actId="47"/>
        <pc:sldMkLst>
          <pc:docMk/>
          <pc:sldMk cId="2903790944" sldId="264"/>
        </pc:sldMkLst>
        <pc:spChg chg="mod">
          <ac:chgData name="Dawn Dinsdale" userId="41f7eddd44b7c622" providerId="LiveId" clId="{A86B048D-B94A-4ED5-A1B6-5C540CA70D5B}" dt="2025-05-02T18:02:41.582" v="211" actId="20577"/>
          <ac:spMkLst>
            <pc:docMk/>
            <pc:sldMk cId="2903790944" sldId="264"/>
            <ac:spMk id="3" creationId="{00000000-0000-0000-0000-000000000000}"/>
          </ac:spMkLst>
        </pc:spChg>
      </pc:sldChg>
      <pc:sldChg chg="modSp mod">
        <pc:chgData name="Dawn Dinsdale" userId="41f7eddd44b7c622" providerId="LiveId" clId="{A86B048D-B94A-4ED5-A1B6-5C540CA70D5B}" dt="2025-05-02T18:04:23.167" v="477" actId="20577"/>
        <pc:sldMkLst>
          <pc:docMk/>
          <pc:sldMk cId="2500706708" sldId="265"/>
        </pc:sldMkLst>
        <pc:spChg chg="mod">
          <ac:chgData name="Dawn Dinsdale" userId="41f7eddd44b7c622" providerId="LiveId" clId="{A86B048D-B94A-4ED5-A1B6-5C540CA70D5B}" dt="2025-05-02T18:04:23.167" v="477" actId="20577"/>
          <ac:spMkLst>
            <pc:docMk/>
            <pc:sldMk cId="2500706708" sldId="265"/>
            <ac:spMk id="3" creationId="{00000000-0000-0000-0000-000000000000}"/>
          </ac:spMkLst>
        </pc:spChg>
        <pc:cxnChg chg="mod">
          <ac:chgData name="Dawn Dinsdale" userId="41f7eddd44b7c622" providerId="LiveId" clId="{A86B048D-B94A-4ED5-A1B6-5C540CA70D5B}" dt="2025-05-02T18:03:37.080" v="285" actId="14100"/>
          <ac:cxnSpMkLst>
            <pc:docMk/>
            <pc:sldMk cId="2500706708" sldId="265"/>
            <ac:cxnSpMk id="4" creationId="{00000000-0000-0000-0000-000000000000}"/>
          </ac:cxnSpMkLst>
        </pc:cxnChg>
      </pc:sldChg>
      <pc:sldChg chg="addSp delSp modSp mod">
        <pc:chgData name="Dawn Dinsdale" userId="41f7eddd44b7c622" providerId="LiveId" clId="{A86B048D-B94A-4ED5-A1B6-5C540CA70D5B}" dt="2025-05-02T18:07:36.568" v="572" actId="20577"/>
        <pc:sldMkLst>
          <pc:docMk/>
          <pc:sldMk cId="2762020717" sldId="266"/>
        </pc:sldMkLst>
        <pc:spChg chg="mod">
          <ac:chgData name="Dawn Dinsdale" userId="41f7eddd44b7c622" providerId="LiveId" clId="{A86B048D-B94A-4ED5-A1B6-5C540CA70D5B}" dt="2025-05-02T18:07:36.568" v="572" actId="20577"/>
          <ac:spMkLst>
            <pc:docMk/>
            <pc:sldMk cId="2762020717" sldId="266"/>
            <ac:spMk id="3" creationId="{00000000-0000-0000-0000-000000000000}"/>
          </ac:spMkLst>
        </pc:spChg>
        <pc:picChg chg="add mod">
          <ac:chgData name="Dawn Dinsdale" userId="41f7eddd44b7c622" providerId="LiveId" clId="{A86B048D-B94A-4ED5-A1B6-5C540CA70D5B}" dt="2025-05-02T18:06:54.274" v="502" actId="1076"/>
          <ac:picMkLst>
            <pc:docMk/>
            <pc:sldMk cId="2762020717" sldId="266"/>
            <ac:picMk id="4" creationId="{27E6FFD2-2375-B1DB-315A-6F687696A9AA}"/>
          </ac:picMkLst>
        </pc:picChg>
        <pc:picChg chg="del">
          <ac:chgData name="Dawn Dinsdale" userId="41f7eddd44b7c622" providerId="LiveId" clId="{A86B048D-B94A-4ED5-A1B6-5C540CA70D5B}" dt="2025-05-02T18:06:45.620" v="499" actId="478"/>
          <ac:picMkLst>
            <pc:docMk/>
            <pc:sldMk cId="2762020717" sldId="266"/>
            <ac:picMk id="5" creationId="{F4704E0A-C1D2-A46C-2383-12277A99F2FE}"/>
          </ac:picMkLst>
        </pc:picChg>
      </pc:sldChg>
      <pc:sldChg chg="addSp delSp modSp mod">
        <pc:chgData name="Dawn Dinsdale" userId="41f7eddd44b7c622" providerId="LiveId" clId="{A86B048D-B94A-4ED5-A1B6-5C540CA70D5B}" dt="2025-05-02T18:55:34.614" v="1054" actId="1076"/>
        <pc:sldMkLst>
          <pc:docMk/>
          <pc:sldMk cId="2281521949" sldId="267"/>
        </pc:sldMkLst>
        <pc:picChg chg="add mod">
          <ac:chgData name="Dawn Dinsdale" userId="41f7eddd44b7c622" providerId="LiveId" clId="{A86B048D-B94A-4ED5-A1B6-5C540CA70D5B}" dt="2025-05-02T18:55:34.614" v="1054" actId="1076"/>
          <ac:picMkLst>
            <pc:docMk/>
            <pc:sldMk cId="2281521949" sldId="267"/>
            <ac:picMk id="3" creationId="{78FF6648-2104-AAE8-69AF-1C76CFFCBFE6}"/>
          </ac:picMkLst>
        </pc:picChg>
        <pc:picChg chg="del">
          <ac:chgData name="Dawn Dinsdale" userId="41f7eddd44b7c622" providerId="LiveId" clId="{A86B048D-B94A-4ED5-A1B6-5C540CA70D5B}" dt="2025-05-02T18:37:57.187" v="1017" actId="478"/>
          <ac:picMkLst>
            <pc:docMk/>
            <pc:sldMk cId="2281521949" sldId="267"/>
            <ac:picMk id="7" creationId="{F45AB901-6C44-B6A5-433D-A06C08A3C932}"/>
          </ac:picMkLst>
        </pc:picChg>
      </pc:sldChg>
      <pc:sldChg chg="addSp delSp modSp mod">
        <pc:chgData name="Dawn Dinsdale" userId="41f7eddd44b7c622" providerId="LiveId" clId="{A86B048D-B94A-4ED5-A1B6-5C540CA70D5B}" dt="2025-05-02T18:39:11.691" v="1023" actId="14100"/>
        <pc:sldMkLst>
          <pc:docMk/>
          <pc:sldMk cId="157097516" sldId="268"/>
        </pc:sldMkLst>
        <pc:picChg chg="add mod ord">
          <ac:chgData name="Dawn Dinsdale" userId="41f7eddd44b7c622" providerId="LiveId" clId="{A86B048D-B94A-4ED5-A1B6-5C540CA70D5B}" dt="2025-05-02T18:39:08.310" v="1022" actId="167"/>
          <ac:picMkLst>
            <pc:docMk/>
            <pc:sldMk cId="157097516" sldId="268"/>
            <ac:picMk id="4" creationId="{8CD5B5D8-9766-79A6-038C-813DDD060BE2}"/>
          </ac:picMkLst>
        </pc:picChg>
        <pc:picChg chg="del">
          <ac:chgData name="Dawn Dinsdale" userId="41f7eddd44b7c622" providerId="LiveId" clId="{A86B048D-B94A-4ED5-A1B6-5C540CA70D5B}" dt="2025-05-02T18:39:00.992" v="1019" actId="478"/>
          <ac:picMkLst>
            <pc:docMk/>
            <pc:sldMk cId="157097516" sldId="268"/>
            <ac:picMk id="5" creationId="{5C15F7FA-D6B0-829F-6BAC-B79A47C70E78}"/>
          </ac:picMkLst>
        </pc:picChg>
        <pc:cxnChg chg="mod">
          <ac:chgData name="Dawn Dinsdale" userId="41f7eddd44b7c622" providerId="LiveId" clId="{A86B048D-B94A-4ED5-A1B6-5C540CA70D5B}" dt="2025-05-02T18:39:11.691" v="1023" actId="14100"/>
          <ac:cxnSpMkLst>
            <pc:docMk/>
            <pc:sldMk cId="157097516" sldId="268"/>
            <ac:cxnSpMk id="6" creationId="{CECC57BF-A086-B897-D14A-E58E9CD3679C}"/>
          </ac:cxnSpMkLst>
        </pc:cxnChg>
      </pc:sldChg>
      <pc:sldChg chg="addSp delSp modSp mod">
        <pc:chgData name="Dawn Dinsdale" userId="41f7eddd44b7c622" providerId="LiveId" clId="{A86B048D-B94A-4ED5-A1B6-5C540CA70D5B}" dt="2025-05-02T18:43:29.213" v="1052" actId="14100"/>
        <pc:sldMkLst>
          <pc:docMk/>
          <pc:sldMk cId="3250563385" sldId="269"/>
        </pc:sldMkLst>
        <pc:spChg chg="mod">
          <ac:chgData name="Dawn Dinsdale" userId="41f7eddd44b7c622" providerId="LiveId" clId="{A86B048D-B94A-4ED5-A1B6-5C540CA70D5B}" dt="2025-05-02T18:43:21.606" v="1050" actId="14100"/>
          <ac:spMkLst>
            <pc:docMk/>
            <pc:sldMk cId="3250563385" sldId="269"/>
            <ac:spMk id="3" creationId="{00000000-0000-0000-0000-000000000000}"/>
          </ac:spMkLst>
        </pc:spChg>
        <pc:picChg chg="del">
          <ac:chgData name="Dawn Dinsdale" userId="41f7eddd44b7c622" providerId="LiveId" clId="{A86B048D-B94A-4ED5-A1B6-5C540CA70D5B}" dt="2025-05-02T18:42:47.085" v="1024" actId="478"/>
          <ac:picMkLst>
            <pc:docMk/>
            <pc:sldMk cId="3250563385" sldId="269"/>
            <ac:picMk id="4" creationId="{9689078E-E337-2AC8-EF3D-5A2DB1F59B8B}"/>
          </ac:picMkLst>
        </pc:picChg>
        <pc:picChg chg="add mod ord">
          <ac:chgData name="Dawn Dinsdale" userId="41f7eddd44b7c622" providerId="LiveId" clId="{A86B048D-B94A-4ED5-A1B6-5C540CA70D5B}" dt="2025-05-02T18:42:55.863" v="1027" actId="167"/>
          <ac:picMkLst>
            <pc:docMk/>
            <pc:sldMk cId="3250563385" sldId="269"/>
            <ac:picMk id="5" creationId="{70426A5E-E772-0138-CA96-EF3EE8311C5B}"/>
          </ac:picMkLst>
        </pc:picChg>
        <pc:cxnChg chg="mod">
          <ac:chgData name="Dawn Dinsdale" userId="41f7eddd44b7c622" providerId="LiveId" clId="{A86B048D-B94A-4ED5-A1B6-5C540CA70D5B}" dt="2025-05-02T18:43:29.213" v="1052" actId="14100"/>
          <ac:cxnSpMkLst>
            <pc:docMk/>
            <pc:sldMk cId="3250563385" sldId="269"/>
            <ac:cxnSpMk id="6" creationId="{64E3AC4D-235E-C447-B198-5EBC6CCB2EF8}"/>
          </ac:cxnSpMkLst>
        </pc:cxnChg>
      </pc:sldChg>
      <pc:sldChg chg="del">
        <pc:chgData name="Dawn Dinsdale" userId="41f7eddd44b7c622" providerId="LiveId" clId="{A86B048D-B94A-4ED5-A1B6-5C540CA70D5B}" dt="2025-05-02T17:58:15.155" v="118" actId="47"/>
        <pc:sldMkLst>
          <pc:docMk/>
          <pc:sldMk cId="1162348153" sldId="270"/>
        </pc:sldMkLst>
      </pc:sldChg>
      <pc:sldChg chg="modSp mod">
        <pc:chgData name="Dawn Dinsdale" userId="41f7eddd44b7c622" providerId="LiveId" clId="{A86B048D-B94A-4ED5-A1B6-5C540CA70D5B}" dt="2025-05-02T17:53:42.344" v="4" actId="14100"/>
        <pc:sldMkLst>
          <pc:docMk/>
          <pc:sldMk cId="4246431756" sldId="301"/>
        </pc:sldMkLst>
        <pc:spChg chg="mod">
          <ac:chgData name="Dawn Dinsdale" userId="41f7eddd44b7c622" providerId="LiveId" clId="{A86B048D-B94A-4ED5-A1B6-5C540CA70D5B}" dt="2025-05-02T17:53:37.245" v="3" actId="20577"/>
          <ac:spMkLst>
            <pc:docMk/>
            <pc:sldMk cId="4246431756" sldId="301"/>
            <ac:spMk id="6" creationId="{00000000-0000-0000-0000-000000000000}"/>
          </ac:spMkLst>
        </pc:spChg>
        <pc:picChg chg="mod">
          <ac:chgData name="Dawn Dinsdale" userId="41f7eddd44b7c622" providerId="LiveId" clId="{A86B048D-B94A-4ED5-A1B6-5C540CA70D5B}" dt="2025-05-02T17:53:42.344" v="4" actId="14100"/>
          <ac:picMkLst>
            <pc:docMk/>
            <pc:sldMk cId="4246431756" sldId="301"/>
            <ac:picMk id="5" creationId="{00000000-0000-0000-0000-000000000000}"/>
          </ac:picMkLst>
        </pc:picChg>
      </pc:sldChg>
      <pc:sldChg chg="modSp mod">
        <pc:chgData name="Dawn Dinsdale" userId="41f7eddd44b7c622" providerId="LiveId" clId="{A86B048D-B94A-4ED5-A1B6-5C540CA70D5B}" dt="2025-05-02T17:53:53.437" v="5" actId="33524"/>
        <pc:sldMkLst>
          <pc:docMk/>
          <pc:sldMk cId="3493902610" sldId="302"/>
        </pc:sldMkLst>
        <pc:spChg chg="mod">
          <ac:chgData name="Dawn Dinsdale" userId="41f7eddd44b7c622" providerId="LiveId" clId="{A86B048D-B94A-4ED5-A1B6-5C540CA70D5B}" dt="2025-05-02T17:53:53.437" v="5" actId="33524"/>
          <ac:spMkLst>
            <pc:docMk/>
            <pc:sldMk cId="3493902610" sldId="302"/>
            <ac:spMk id="5" creationId="{00000000-0000-0000-0000-000000000000}"/>
          </ac:spMkLst>
        </pc:spChg>
      </pc:sldChg>
      <pc:sldChg chg="modSp mod">
        <pc:chgData name="Dawn Dinsdale" userId="41f7eddd44b7c622" providerId="LiveId" clId="{A86B048D-B94A-4ED5-A1B6-5C540CA70D5B}" dt="2025-05-02T17:53:58.133" v="9" actId="20577"/>
        <pc:sldMkLst>
          <pc:docMk/>
          <pc:sldMk cId="2564324345" sldId="303"/>
        </pc:sldMkLst>
        <pc:spChg chg="mod">
          <ac:chgData name="Dawn Dinsdale" userId="41f7eddd44b7c622" providerId="LiveId" clId="{A86B048D-B94A-4ED5-A1B6-5C540CA70D5B}" dt="2025-05-02T17:53:58.133" v="9" actId="20577"/>
          <ac:spMkLst>
            <pc:docMk/>
            <pc:sldMk cId="2564324345" sldId="303"/>
            <ac:spMk id="4" creationId="{00000000-0000-0000-0000-000000000000}"/>
          </ac:spMkLst>
        </pc:spChg>
      </pc:sldChg>
      <pc:sldChg chg="del">
        <pc:chgData name="Dawn Dinsdale" userId="41f7eddd44b7c622" providerId="LiveId" clId="{A86B048D-B94A-4ED5-A1B6-5C540CA70D5B}" dt="2025-05-02T18:14:48.686" v="605" actId="47"/>
        <pc:sldMkLst>
          <pc:docMk/>
          <pc:sldMk cId="4116824642" sldId="306"/>
        </pc:sldMkLst>
      </pc:sldChg>
      <pc:sldChg chg="addSp delSp modSp mod">
        <pc:chgData name="Dawn Dinsdale" userId="41f7eddd44b7c622" providerId="LiveId" clId="{A86B048D-B94A-4ED5-A1B6-5C540CA70D5B}" dt="2025-05-02T18:17:16.692" v="714" actId="21"/>
        <pc:sldMkLst>
          <pc:docMk/>
          <pc:sldMk cId="1023050154" sldId="307"/>
        </pc:sldMkLst>
        <pc:spChg chg="mod">
          <ac:chgData name="Dawn Dinsdale" userId="41f7eddd44b7c622" providerId="LiveId" clId="{A86B048D-B94A-4ED5-A1B6-5C540CA70D5B}" dt="2025-05-02T18:17:16.692" v="714" actId="21"/>
          <ac:spMkLst>
            <pc:docMk/>
            <pc:sldMk cId="1023050154" sldId="307"/>
            <ac:spMk id="4" creationId="{4F4C65B4-7081-DF7C-8590-1E2A33DF61C0}"/>
          </ac:spMkLst>
        </pc:spChg>
        <pc:picChg chg="add del">
          <ac:chgData name="Dawn Dinsdale" userId="41f7eddd44b7c622" providerId="LiveId" clId="{A86B048D-B94A-4ED5-A1B6-5C540CA70D5B}" dt="2025-05-02T18:16:57.530" v="711" actId="478"/>
          <ac:picMkLst>
            <pc:docMk/>
            <pc:sldMk cId="1023050154" sldId="307"/>
            <ac:picMk id="3" creationId="{93145C58-C681-8526-80C5-C04E33D9EA9E}"/>
          </ac:picMkLst>
        </pc:picChg>
        <pc:picChg chg="add del mod ord">
          <ac:chgData name="Dawn Dinsdale" userId="41f7eddd44b7c622" providerId="LiveId" clId="{A86B048D-B94A-4ED5-A1B6-5C540CA70D5B}" dt="2025-05-02T18:16:57.024" v="710" actId="22"/>
          <ac:picMkLst>
            <pc:docMk/>
            <pc:sldMk cId="1023050154" sldId="307"/>
            <ac:picMk id="9" creationId="{E142258B-8780-AE09-63A9-B6049C2D6FC5}"/>
          </ac:picMkLst>
        </pc:picChg>
        <pc:cxnChg chg="mod">
          <ac:chgData name="Dawn Dinsdale" userId="41f7eddd44b7c622" providerId="LiveId" clId="{A86B048D-B94A-4ED5-A1B6-5C540CA70D5B}" dt="2025-05-02T18:15:46.714" v="701" actId="14100"/>
          <ac:cxnSpMkLst>
            <pc:docMk/>
            <pc:sldMk cId="1023050154" sldId="307"/>
            <ac:cxnSpMk id="5" creationId="{FFB0FDA1-CDF0-A26C-DE2E-76619B033F5B}"/>
          </ac:cxnSpMkLst>
        </pc:cxnChg>
        <pc:cxnChg chg="mod">
          <ac:chgData name="Dawn Dinsdale" userId="41f7eddd44b7c622" providerId="LiveId" clId="{A86B048D-B94A-4ED5-A1B6-5C540CA70D5B}" dt="2025-05-02T18:15:41.521" v="700" actId="14100"/>
          <ac:cxnSpMkLst>
            <pc:docMk/>
            <pc:sldMk cId="1023050154" sldId="307"/>
            <ac:cxnSpMk id="6" creationId="{69174DBE-EBD6-68FE-E1D4-72B4431879BD}"/>
          </ac:cxnSpMkLst>
        </pc:cxnChg>
      </pc:sldChg>
      <pc:sldChg chg="addSp modSp new del mod">
        <pc:chgData name="Dawn Dinsdale" userId="41f7eddd44b7c622" providerId="LiveId" clId="{A86B048D-B94A-4ED5-A1B6-5C540CA70D5B}" dt="2025-05-02T18:38:18.902" v="1018" actId="47"/>
        <pc:sldMkLst>
          <pc:docMk/>
          <pc:sldMk cId="220506643" sldId="308"/>
        </pc:sldMkLst>
        <pc:spChg chg="add mod">
          <ac:chgData name="Dawn Dinsdale" userId="41f7eddd44b7c622" providerId="LiveId" clId="{A86B048D-B94A-4ED5-A1B6-5C540CA70D5B}" dt="2025-05-02T18:08:43.669" v="604" actId="20577"/>
          <ac:spMkLst>
            <pc:docMk/>
            <pc:sldMk cId="220506643" sldId="308"/>
            <ac:spMk id="4" creationId="{72BB0502-3FAF-E137-4AD3-B79D7AD8F6AA}"/>
          </ac:spMkLst>
        </pc:spChg>
        <pc:picChg chg="add mod">
          <ac:chgData name="Dawn Dinsdale" userId="41f7eddd44b7c622" providerId="LiveId" clId="{A86B048D-B94A-4ED5-A1B6-5C540CA70D5B}" dt="2025-05-02T18:08:13.642" v="575" actId="1076"/>
          <ac:picMkLst>
            <pc:docMk/>
            <pc:sldMk cId="220506643" sldId="308"/>
            <ac:picMk id="3" creationId="{B9CD96F7-A98F-3784-5652-9BBB9C120DE9}"/>
          </ac:picMkLst>
        </pc:picChg>
      </pc:sldChg>
      <pc:sldChg chg="addSp modSp new mod">
        <pc:chgData name="Dawn Dinsdale" userId="41f7eddd44b7c622" providerId="LiveId" clId="{A86B048D-B94A-4ED5-A1B6-5C540CA70D5B}" dt="2025-05-02T18:18:11.314" v="852" actId="20577"/>
        <pc:sldMkLst>
          <pc:docMk/>
          <pc:sldMk cId="2012663731" sldId="309"/>
        </pc:sldMkLst>
        <pc:spChg chg="add mod">
          <ac:chgData name="Dawn Dinsdale" userId="41f7eddd44b7c622" providerId="LiveId" clId="{A86B048D-B94A-4ED5-A1B6-5C540CA70D5B}" dt="2025-05-02T18:18:11.314" v="852" actId="20577"/>
          <ac:spMkLst>
            <pc:docMk/>
            <pc:sldMk cId="2012663731" sldId="309"/>
            <ac:spMk id="3" creationId="{4B51B328-E295-6FC2-4D41-CB24CB4D54B7}"/>
          </ac:spMkLst>
        </pc:spChg>
        <pc:picChg chg="add mod">
          <ac:chgData name="Dawn Dinsdale" userId="41f7eddd44b7c622" providerId="LiveId" clId="{A86B048D-B94A-4ED5-A1B6-5C540CA70D5B}" dt="2025-05-02T18:17:10.345" v="713"/>
          <ac:picMkLst>
            <pc:docMk/>
            <pc:sldMk cId="2012663731" sldId="309"/>
            <ac:picMk id="9" creationId="{E142258B-8780-AE09-63A9-B6049C2D6FC5}"/>
          </ac:picMkLst>
        </pc:picChg>
      </pc:sldChg>
      <pc:sldChg chg="addSp modSp new mod">
        <pc:chgData name="Dawn Dinsdale" userId="41f7eddd44b7c622" providerId="LiveId" clId="{A86B048D-B94A-4ED5-A1B6-5C540CA70D5B}" dt="2025-05-02T18:34:34.508" v="1016" actId="20577"/>
        <pc:sldMkLst>
          <pc:docMk/>
          <pc:sldMk cId="4061859068" sldId="310"/>
        </pc:sldMkLst>
        <pc:spChg chg="add mod">
          <ac:chgData name="Dawn Dinsdale" userId="41f7eddd44b7c622" providerId="LiveId" clId="{A86B048D-B94A-4ED5-A1B6-5C540CA70D5B}" dt="2025-05-02T18:34:34.508" v="1016" actId="20577"/>
          <ac:spMkLst>
            <pc:docMk/>
            <pc:sldMk cId="4061859068" sldId="310"/>
            <ac:spMk id="4" creationId="{CF2E5864-3A91-1D0E-5414-11D2E33FCC2C}"/>
          </ac:spMkLst>
        </pc:spChg>
        <pc:picChg chg="add mod">
          <ac:chgData name="Dawn Dinsdale" userId="41f7eddd44b7c622" providerId="LiveId" clId="{A86B048D-B94A-4ED5-A1B6-5C540CA70D5B}" dt="2025-05-02T18:32:56.571" v="855" actId="1076"/>
          <ac:picMkLst>
            <pc:docMk/>
            <pc:sldMk cId="4061859068" sldId="310"/>
            <ac:picMk id="3" creationId="{FBC66CB1-9828-E853-F5E2-3214D5B78FFB}"/>
          </ac:picMkLst>
        </pc:picChg>
        <pc:cxnChg chg="add mod">
          <ac:chgData name="Dawn Dinsdale" userId="41f7eddd44b7c622" providerId="LiveId" clId="{A86B048D-B94A-4ED5-A1B6-5C540CA70D5B}" dt="2025-05-02T18:34:11.244" v="946" actId="14100"/>
          <ac:cxnSpMkLst>
            <pc:docMk/>
            <pc:sldMk cId="4061859068" sldId="310"/>
            <ac:cxnSpMk id="5" creationId="{7A3109ED-F6C5-5200-476D-941D7E14B607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8B2C-6775-412F-B0F1-67DFED90921E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57F5E-DE3D-4C73-BC8A-7D2714567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42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8B2C-6775-412F-B0F1-67DFED90921E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57F5E-DE3D-4C73-BC8A-7D2714567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736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8B2C-6775-412F-B0F1-67DFED90921E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57F5E-DE3D-4C73-BC8A-7D2714567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216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8B2C-6775-412F-B0F1-67DFED90921E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57F5E-DE3D-4C73-BC8A-7D2714567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916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8B2C-6775-412F-B0F1-67DFED90921E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57F5E-DE3D-4C73-BC8A-7D2714567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98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8B2C-6775-412F-B0F1-67DFED90921E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57F5E-DE3D-4C73-BC8A-7D2714567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78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8B2C-6775-412F-B0F1-67DFED90921E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57F5E-DE3D-4C73-BC8A-7D2714567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467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8B2C-6775-412F-B0F1-67DFED90921E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57F5E-DE3D-4C73-BC8A-7D2714567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806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8B2C-6775-412F-B0F1-67DFED90921E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57F5E-DE3D-4C73-BC8A-7D2714567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281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8B2C-6775-412F-B0F1-67DFED90921E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57F5E-DE3D-4C73-BC8A-7D2714567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300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8B2C-6775-412F-B0F1-67DFED90921E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57F5E-DE3D-4C73-BC8A-7D2714567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133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98B2C-6775-412F-B0F1-67DFED90921E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857F5E-DE3D-4C73-BC8A-7D2714567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198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eosl.ca/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772770"/>
            <a:ext cx="9144000" cy="608523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444240" y="0"/>
            <a:ext cx="7223760" cy="102215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94" y="43875"/>
            <a:ext cx="724052" cy="7240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04561" y="4522125"/>
            <a:ext cx="38801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EOSL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Team Management</a:t>
            </a:r>
          </a:p>
        </p:txBody>
      </p:sp>
    </p:spTree>
    <p:extLst>
      <p:ext uri="{BB962C8B-B14F-4D97-AF65-F5344CB8AC3E}">
        <p14:creationId xmlns:p14="http://schemas.microsoft.com/office/powerpoint/2010/main" val="42464317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D7D8AED-EAC4-00BD-6F34-D856EC6ECF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45" y="172633"/>
            <a:ext cx="8255886" cy="52699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30420" y="1756419"/>
            <a:ext cx="7698764" cy="6619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379797" y="545437"/>
            <a:ext cx="367539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You will now be taken to the Team</a:t>
            </a:r>
          </a:p>
          <a:p>
            <a:r>
              <a:rPr lang="en-US" dirty="0"/>
              <a:t>Management module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There are 4 tabs in this module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Games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Set 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Contact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Help</a:t>
            </a:r>
          </a:p>
          <a:p>
            <a:endParaRPr lang="en-US" dirty="0"/>
          </a:p>
          <a:p>
            <a:r>
              <a:rPr lang="en-US" dirty="0"/>
              <a:t>Click on the 3 lines to open the submenus for each tab.</a:t>
            </a:r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5" name="Straight Arrow Connector 4"/>
          <p:cNvCxnSpPr>
            <a:cxnSpLocks/>
          </p:cNvCxnSpPr>
          <p:nvPr/>
        </p:nvCxnSpPr>
        <p:spPr>
          <a:xfrm flipH="1">
            <a:off x="2949879" y="1070975"/>
            <a:ext cx="5429918" cy="22546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017422C-C33A-E6A1-6124-C189E04FEF66}"/>
              </a:ext>
            </a:extLst>
          </p:cNvPr>
          <p:cNvCxnSpPr>
            <a:cxnSpLocks/>
          </p:cNvCxnSpPr>
          <p:nvPr/>
        </p:nvCxnSpPr>
        <p:spPr>
          <a:xfrm flipH="1" flipV="1">
            <a:off x="757825" y="2194786"/>
            <a:ext cx="7621972" cy="180740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04963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A7D082E-B3FB-9C17-5FAB-8DA5976854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41" y="226717"/>
            <a:ext cx="7954485" cy="547763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70877" y="1759908"/>
            <a:ext cx="2722701" cy="38375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312727" y="1645920"/>
            <a:ext cx="350839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 each tab is a series of tools</a:t>
            </a:r>
          </a:p>
          <a:p>
            <a:endParaRPr lang="en-US" dirty="0"/>
          </a:p>
          <a:p>
            <a:r>
              <a:rPr lang="en-US" dirty="0"/>
              <a:t>Click on the button to visit that tool</a:t>
            </a:r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5" name="Straight Arrow Connector 4"/>
          <p:cNvCxnSpPr>
            <a:cxnSpLocks/>
          </p:cNvCxnSpPr>
          <p:nvPr/>
        </p:nvCxnSpPr>
        <p:spPr>
          <a:xfrm flipH="1">
            <a:off x="3290131" y="2431744"/>
            <a:ext cx="5050305" cy="88402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10675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1239C3E-7B56-9AF3-BEE1-6387293C27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13" y="210301"/>
            <a:ext cx="8009559" cy="55490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196349" y="1288473"/>
            <a:ext cx="3957237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 in the Set Up menu </a:t>
            </a:r>
          </a:p>
          <a:p>
            <a:endParaRPr lang="en-US" dirty="0"/>
          </a:p>
          <a:p>
            <a:r>
              <a:rPr lang="en-US" dirty="0"/>
              <a:t>First enter your uniform by selecting</a:t>
            </a:r>
          </a:p>
          <a:p>
            <a:r>
              <a:rPr lang="en-US" dirty="0"/>
              <a:t>your shirt and shorts in the drop downs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Click the Update Uniform button to save</a:t>
            </a:r>
          </a:p>
        </p:txBody>
      </p:sp>
      <p:cxnSp>
        <p:nvCxnSpPr>
          <p:cNvPr id="5" name="Straight Arrow Connector 4"/>
          <p:cNvCxnSpPr>
            <a:cxnSpLocks/>
          </p:cNvCxnSpPr>
          <p:nvPr/>
        </p:nvCxnSpPr>
        <p:spPr>
          <a:xfrm flipH="1">
            <a:off x="5135671" y="3965171"/>
            <a:ext cx="3060678" cy="101392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64783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0D081B0-56BF-CFE7-6C63-0C640E5B7A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88" y="345087"/>
            <a:ext cx="8011643" cy="51156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470669" y="864524"/>
            <a:ext cx="37022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green message will tell you that the</a:t>
            </a:r>
          </a:p>
          <a:p>
            <a:r>
              <a:rPr lang="en-US" dirty="0"/>
              <a:t>action was successful</a:t>
            </a:r>
          </a:p>
          <a:p>
            <a:endParaRPr lang="en-US" dirty="0"/>
          </a:p>
          <a:p>
            <a:r>
              <a:rPr lang="en-US" dirty="0"/>
              <a:t>It will be red if there is a problem</a:t>
            </a:r>
          </a:p>
        </p:txBody>
      </p:sp>
      <p:cxnSp>
        <p:nvCxnSpPr>
          <p:cNvPr id="4" name="Straight Arrow Connector 3"/>
          <p:cNvCxnSpPr>
            <a:cxnSpLocks/>
          </p:cNvCxnSpPr>
          <p:nvPr/>
        </p:nvCxnSpPr>
        <p:spPr>
          <a:xfrm flipH="1" flipV="1">
            <a:off x="8019104" y="768809"/>
            <a:ext cx="905691" cy="17690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65871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717891E-587E-9FB4-3BB1-446A227F97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328" y="236200"/>
            <a:ext cx="7611537" cy="64112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848947" y="671484"/>
            <a:ext cx="418072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Clubs are responsible for adding players to your roster.</a:t>
            </a:r>
          </a:p>
          <a:p>
            <a:endParaRPr lang="en-US" dirty="0"/>
          </a:p>
          <a:p>
            <a:r>
              <a:rPr lang="en-US" dirty="0"/>
              <a:t>After the players have been added he or she will be listed in the table below the buttons</a:t>
            </a:r>
          </a:p>
          <a:p>
            <a:endParaRPr lang="en-US" dirty="0"/>
          </a:p>
          <a:p>
            <a:r>
              <a:rPr lang="en-US" dirty="0"/>
              <a:t>If you need to edit or delete the</a:t>
            </a:r>
          </a:p>
          <a:p>
            <a:r>
              <a:rPr lang="en-US" dirty="0"/>
              <a:t>player use these links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Note – if deleting a player, they are not removed from the league database.  Their status will have changed to be inactive.</a:t>
            </a:r>
          </a:p>
        </p:txBody>
      </p:sp>
      <p:cxnSp>
        <p:nvCxnSpPr>
          <p:cNvPr id="4" name="Straight Arrow Connector 3"/>
          <p:cNvCxnSpPr>
            <a:cxnSpLocks/>
          </p:cNvCxnSpPr>
          <p:nvPr/>
        </p:nvCxnSpPr>
        <p:spPr>
          <a:xfrm flipH="1">
            <a:off x="2285960" y="2165350"/>
            <a:ext cx="5562987" cy="367997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cxnSpLocks/>
          </p:cNvCxnSpPr>
          <p:nvPr/>
        </p:nvCxnSpPr>
        <p:spPr>
          <a:xfrm flipH="1">
            <a:off x="6814677" y="3155534"/>
            <a:ext cx="1739119" cy="268978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07067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024441" y="332685"/>
            <a:ext cx="373518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After your roster has been entered,</a:t>
            </a:r>
          </a:p>
          <a:p>
            <a:r>
              <a:rPr lang="en-US" dirty="0"/>
              <a:t>you can create a gamesheet</a:t>
            </a:r>
          </a:p>
          <a:p>
            <a:endParaRPr lang="en-US" dirty="0"/>
          </a:p>
          <a:p>
            <a:r>
              <a:rPr lang="en-US" dirty="0"/>
              <a:t>To do this go to the Games tab.</a:t>
            </a:r>
          </a:p>
          <a:p>
            <a:endParaRPr lang="en-US" dirty="0"/>
          </a:p>
          <a:p>
            <a:r>
              <a:rPr lang="en-US" dirty="0"/>
              <a:t>Gamesheets will be available on your page.</a:t>
            </a:r>
          </a:p>
          <a:p>
            <a:endParaRPr lang="en-US" dirty="0"/>
          </a:p>
          <a:p>
            <a:r>
              <a:rPr lang="en-US" dirty="0"/>
              <a:t>Click the 3 lines icon to see the other options under Games, </a:t>
            </a:r>
          </a:p>
          <a:p>
            <a:endParaRPr lang="en-US" dirty="0"/>
          </a:p>
          <a:p>
            <a:r>
              <a:rPr lang="en-US" dirty="0"/>
              <a:t>Choose your players who will be attending the game and click Generate Gamesheet</a:t>
            </a:r>
          </a:p>
          <a:p>
            <a:endParaRPr lang="en-US" dirty="0"/>
          </a:p>
          <a:p>
            <a:r>
              <a:rPr lang="en-US" dirty="0"/>
              <a:t>A gamesheet will appear in a new </a:t>
            </a:r>
          </a:p>
          <a:p>
            <a:r>
              <a:rPr lang="en-US" dirty="0"/>
              <a:t>window.</a:t>
            </a:r>
          </a:p>
          <a:p>
            <a:endParaRPr lang="en-US" dirty="0"/>
          </a:p>
          <a:p>
            <a:r>
              <a:rPr lang="en-US" dirty="0"/>
              <a:t>Print it out and bring it to the game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E6FFD2-2375-B1DB-315A-6F687696A9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539" y="113837"/>
            <a:ext cx="7678222" cy="663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0207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145C58-C681-8526-80C5-C04E33D9EA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653" y="776475"/>
            <a:ext cx="7573432" cy="49632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F4C65B4-7081-DF7C-8590-1E2A33DF61C0}"/>
              </a:ext>
            </a:extLst>
          </p:cNvPr>
          <p:cNvSpPr txBox="1"/>
          <p:nvPr/>
        </p:nvSpPr>
        <p:spPr>
          <a:xfrm>
            <a:off x="8105814" y="517354"/>
            <a:ext cx="404366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Clubs are responsible for adding players outside the league to the database for calling up.</a:t>
            </a:r>
          </a:p>
          <a:p>
            <a:endParaRPr lang="en-US" dirty="0"/>
          </a:p>
          <a:p>
            <a:r>
              <a:rPr lang="en-US" dirty="0"/>
              <a:t>Once your player has been added to the league database, click on Game Call Ups.</a:t>
            </a:r>
          </a:p>
          <a:p>
            <a:endParaRPr lang="en-US" dirty="0"/>
          </a:p>
          <a:p>
            <a:r>
              <a:rPr lang="en-US" dirty="0"/>
              <a:t>Select a game from your schedule.</a:t>
            </a:r>
          </a:p>
          <a:p>
            <a:endParaRPr lang="en-US" dirty="0"/>
          </a:p>
          <a:p>
            <a:r>
              <a:rPr lang="en-US" dirty="0"/>
              <a:t>Click the box beside the player’s name, click update player(s).</a:t>
            </a:r>
          </a:p>
          <a:p>
            <a:endParaRPr lang="en-US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FB0FDA1-CDF0-A26C-DE2E-76619B033F5B}"/>
              </a:ext>
            </a:extLst>
          </p:cNvPr>
          <p:cNvCxnSpPr>
            <a:cxnSpLocks/>
          </p:cNvCxnSpPr>
          <p:nvPr/>
        </p:nvCxnSpPr>
        <p:spPr>
          <a:xfrm flipH="1">
            <a:off x="1059678" y="3363238"/>
            <a:ext cx="7046136" cy="84129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9174DBE-EBD6-68FE-E1D4-72B4431879BD}"/>
              </a:ext>
            </a:extLst>
          </p:cNvPr>
          <p:cNvCxnSpPr>
            <a:cxnSpLocks/>
          </p:cNvCxnSpPr>
          <p:nvPr/>
        </p:nvCxnSpPr>
        <p:spPr>
          <a:xfrm flipH="1">
            <a:off x="6477711" y="2098110"/>
            <a:ext cx="1628103" cy="36307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30501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142258B-8780-AE09-63A9-B6049C2D6F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827" y="74395"/>
            <a:ext cx="7830643" cy="622069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B51B328-E295-6FC2-4D41-CB24CB4D54B7}"/>
              </a:ext>
            </a:extLst>
          </p:cNvPr>
          <p:cNvSpPr txBox="1"/>
          <p:nvPr/>
        </p:nvSpPr>
        <p:spPr>
          <a:xfrm>
            <a:off x="8292229" y="650733"/>
            <a:ext cx="3670127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 green message in the upper right corner will confirm your request has been submitted to your club.</a:t>
            </a:r>
          </a:p>
          <a:p>
            <a:endParaRPr lang="en-US" dirty="0"/>
          </a:p>
          <a:p>
            <a:r>
              <a:rPr lang="en-US" dirty="0"/>
              <a:t>Once your club has approved the call-up, the player will be added to the roster for the game.</a:t>
            </a:r>
          </a:p>
        </p:txBody>
      </p:sp>
    </p:spTree>
    <p:extLst>
      <p:ext uri="{BB962C8B-B14F-4D97-AF65-F5344CB8AC3E}">
        <p14:creationId xmlns:p14="http://schemas.microsoft.com/office/powerpoint/2010/main" val="20126637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C66CB1-9828-E853-F5E2-3214D5B78F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56" y="111710"/>
            <a:ext cx="7925906" cy="625879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F2E5864-3A91-1D0E-5414-11D2E33FCC2C}"/>
              </a:ext>
            </a:extLst>
          </p:cNvPr>
          <p:cNvSpPr txBox="1"/>
          <p:nvPr/>
        </p:nvSpPr>
        <p:spPr>
          <a:xfrm>
            <a:off x="8470669" y="864524"/>
            <a:ext cx="347916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Once the call up has been approved they will be listed below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When preparing for your game, click on Generate Gamesheet.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A3109ED-F6C5-5200-476D-941D7E14B607}"/>
              </a:ext>
            </a:extLst>
          </p:cNvPr>
          <p:cNvCxnSpPr>
            <a:cxnSpLocks/>
          </p:cNvCxnSpPr>
          <p:nvPr/>
        </p:nvCxnSpPr>
        <p:spPr>
          <a:xfrm flipH="1">
            <a:off x="5323562" y="1510855"/>
            <a:ext cx="3375764" cy="411333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18590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BC7A556-025B-9F71-30F2-2F14AD37C65C}"/>
              </a:ext>
            </a:extLst>
          </p:cNvPr>
          <p:cNvSpPr txBox="1"/>
          <p:nvPr/>
        </p:nvSpPr>
        <p:spPr>
          <a:xfrm>
            <a:off x="8553796" y="1687484"/>
            <a:ext cx="1961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Sample gamesheet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FF6648-2104-AAE8-69AF-1C76CFFCBF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900" y="0"/>
            <a:ext cx="67193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521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44240" y="0"/>
            <a:ext cx="7223760" cy="102215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94" y="43875"/>
            <a:ext cx="934402" cy="9344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93376" y="326411"/>
            <a:ext cx="31021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About E2E Soccer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846262" y="1237595"/>
            <a:ext cx="8821738" cy="50546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altLang="en-US" sz="2400" dirty="0"/>
              <a:t>Company was founded in 2003</a:t>
            </a:r>
          </a:p>
          <a:p>
            <a:endParaRPr lang="en-CA" altLang="en-US" sz="2400" dirty="0"/>
          </a:p>
          <a:p>
            <a:r>
              <a:rPr lang="en-CA" altLang="en-US" sz="2400" dirty="0"/>
              <a:t>We are located in Ottawa</a:t>
            </a:r>
          </a:p>
          <a:p>
            <a:endParaRPr lang="en-CA" altLang="en-US" sz="2400" dirty="0"/>
          </a:p>
          <a:p>
            <a:r>
              <a:rPr lang="en-CA" altLang="en-US" sz="2400" dirty="0"/>
              <a:t>We provide IT solutions for the soccer community</a:t>
            </a:r>
          </a:p>
          <a:p>
            <a:endParaRPr lang="en-US" altLang="en-US" sz="2400" dirty="0"/>
          </a:p>
          <a:p>
            <a:r>
              <a:rPr lang="en-US" altLang="en-US" sz="2400" dirty="0"/>
              <a:t>Our products allow our customers to automate their operations in a cost-effective manner</a:t>
            </a:r>
            <a:r>
              <a:rPr lang="en-CA" altLang="en-US" sz="2400" dirty="0"/>
              <a:t> </a:t>
            </a:r>
          </a:p>
          <a:p>
            <a:endParaRPr lang="en-CA" altLang="en-US" sz="2400" dirty="0"/>
          </a:p>
          <a:p>
            <a:r>
              <a:rPr lang="en-CA" altLang="en-US" sz="2400" dirty="0"/>
              <a:t>Our goal is to provide the customer with an end to end or E2E solution</a:t>
            </a:r>
          </a:p>
        </p:txBody>
      </p:sp>
    </p:spTree>
    <p:extLst>
      <p:ext uri="{BB962C8B-B14F-4D97-AF65-F5344CB8AC3E}">
        <p14:creationId xmlns:p14="http://schemas.microsoft.com/office/powerpoint/2010/main" val="34939026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CD5B5D8-9766-79A6-038C-813DDD060B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80" y="118155"/>
            <a:ext cx="7401958" cy="64588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105282" y="1203630"/>
            <a:ext cx="379116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After the game go to the Game Report</a:t>
            </a:r>
          </a:p>
          <a:p>
            <a:r>
              <a:rPr lang="en-US" dirty="0"/>
              <a:t>tool to submit a report</a:t>
            </a:r>
          </a:p>
          <a:p>
            <a:endParaRPr lang="en-US" dirty="0"/>
          </a:p>
          <a:p>
            <a:r>
              <a:rPr lang="en-US" dirty="0"/>
              <a:t>Follow the instructions to completion</a:t>
            </a:r>
          </a:p>
          <a:p>
            <a:endParaRPr lang="en-US" dirty="0"/>
          </a:p>
          <a:p>
            <a:r>
              <a:rPr lang="en-US" dirty="0"/>
              <a:t>When both teams have entered a </a:t>
            </a:r>
          </a:p>
          <a:p>
            <a:r>
              <a:rPr lang="en-US" dirty="0"/>
              <a:t>game report the standings will be </a:t>
            </a:r>
          </a:p>
          <a:p>
            <a:r>
              <a:rPr lang="en-US" dirty="0"/>
              <a:t>updated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ECC57BF-A086-B897-D14A-E58E9CD3679C}"/>
              </a:ext>
            </a:extLst>
          </p:cNvPr>
          <p:cNvCxnSpPr>
            <a:cxnSpLocks/>
          </p:cNvCxnSpPr>
          <p:nvPr/>
        </p:nvCxnSpPr>
        <p:spPr>
          <a:xfrm flipH="1">
            <a:off x="2718148" y="1751888"/>
            <a:ext cx="5387134" cy="104767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097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0426A5E-E772-0138-CA96-EF3EE8311C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4" y="154297"/>
            <a:ext cx="7668695" cy="55347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668011" y="1425821"/>
            <a:ext cx="324430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When you click on Contact, there are 3 tabs: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My Team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Other Team Contacts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My Club Contact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Please use this when contacting your team or opponents.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Please contact the EOSL staff in you need assistance setting up your Team </a:t>
            </a:r>
          </a:p>
          <a:p>
            <a:r>
              <a:rPr lang="en-US" dirty="0"/>
              <a:t>Management account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4E3AC4D-235E-C447-B198-5EBC6CCB2EF8}"/>
              </a:ext>
            </a:extLst>
          </p:cNvPr>
          <p:cNvCxnSpPr>
            <a:cxnSpLocks/>
          </p:cNvCxnSpPr>
          <p:nvPr/>
        </p:nvCxnSpPr>
        <p:spPr>
          <a:xfrm flipH="1">
            <a:off x="7584510" y="2361156"/>
            <a:ext cx="1083501" cy="23799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0563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44240" y="0"/>
            <a:ext cx="7223760" cy="102215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94" y="43875"/>
            <a:ext cx="934402" cy="9344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93375" y="326411"/>
            <a:ext cx="31726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The EOSL solution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382" y="1348562"/>
            <a:ext cx="6191250" cy="523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324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44240" y="0"/>
            <a:ext cx="7223760" cy="102215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94" y="43875"/>
            <a:ext cx="934402" cy="9344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93858" y="326410"/>
            <a:ext cx="69245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League management roles and responsibilities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025231" y="4730133"/>
            <a:ext cx="7685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League staff                         Club staff                        Team staff                        Players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21073" y="5207415"/>
            <a:ext cx="182184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Generate schedule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Review game sheets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Discipline management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Operate the league</a:t>
            </a:r>
          </a:p>
          <a:p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4312918" y="5207414"/>
            <a:ext cx="15271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Team oversight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Create club rosters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Approve call ups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Club management</a:t>
            </a:r>
          </a:p>
          <a:p>
            <a:endParaRPr lang="en-US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6540727" y="5160789"/>
            <a:ext cx="175849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Generate game sheets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Submit game reports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Request call ups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Manage reschedules</a:t>
            </a:r>
          </a:p>
          <a:p>
            <a:endParaRPr lang="en-US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8832571" y="5099466"/>
            <a:ext cx="970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Read only</a:t>
            </a:r>
          </a:p>
          <a:p>
            <a:endParaRPr lang="en-US" sz="1200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2745199" y="3129478"/>
            <a:ext cx="651101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endCxn id="22" idx="0"/>
          </p:cNvCxnSpPr>
          <p:nvPr/>
        </p:nvCxnSpPr>
        <p:spPr>
          <a:xfrm>
            <a:off x="2745199" y="3117274"/>
            <a:ext cx="0" cy="21867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067220" y="3128358"/>
            <a:ext cx="0" cy="21867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7089979" y="3131127"/>
            <a:ext cx="0" cy="21867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9237433" y="3125583"/>
            <a:ext cx="0" cy="21867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288" y="3335948"/>
            <a:ext cx="1231822" cy="123182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038" y="3335949"/>
            <a:ext cx="1241090" cy="122166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371" y="3302001"/>
            <a:ext cx="1255611" cy="125561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0005" y="3345875"/>
            <a:ext cx="1212419" cy="1212419"/>
          </a:xfrm>
          <a:prstGeom prst="rect">
            <a:avLst/>
          </a:prstGeom>
        </p:spPr>
      </p:pic>
      <p:cxnSp>
        <p:nvCxnSpPr>
          <p:cNvPr id="30" name="Straight Connector 29"/>
          <p:cNvCxnSpPr/>
          <p:nvPr/>
        </p:nvCxnSpPr>
        <p:spPr>
          <a:xfrm>
            <a:off x="5951299" y="2685011"/>
            <a:ext cx="0" cy="43226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94156" y="1542675"/>
            <a:ext cx="2314286" cy="13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541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Straight Connector 29"/>
          <p:cNvCxnSpPr/>
          <p:nvPr/>
        </p:nvCxnSpPr>
        <p:spPr>
          <a:xfrm>
            <a:off x="5951299" y="2685011"/>
            <a:ext cx="0" cy="43226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7408" y="1517999"/>
            <a:ext cx="2304762" cy="134285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444240" y="0"/>
            <a:ext cx="7223760" cy="102215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94" y="43875"/>
            <a:ext cx="934402" cy="9344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93858" y="326410"/>
            <a:ext cx="70022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Referee management roles and responsibilities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025230" y="4730133"/>
            <a:ext cx="7989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League staff                         Club staff                        Assigner		          Referees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21072" y="5207415"/>
            <a:ext cx="1447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Referee oversight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Pay referees</a:t>
            </a:r>
          </a:p>
          <a:p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4312917" y="5207414"/>
            <a:ext cx="1447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Referee oversight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Pay referees</a:t>
            </a:r>
          </a:p>
          <a:p>
            <a:endParaRPr lang="en-US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6540726" y="5160789"/>
            <a:ext cx="14016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Assign referees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Support referees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/>
          </a:p>
          <a:p>
            <a:endParaRPr lang="en-US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8832571" y="5099466"/>
            <a:ext cx="166731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Accept game offers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Submit game reports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Submit discipline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Upload game sheets</a:t>
            </a:r>
          </a:p>
          <a:p>
            <a:endParaRPr lang="en-US" sz="1200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2745199" y="3129478"/>
            <a:ext cx="651101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endCxn id="22" idx="0"/>
          </p:cNvCxnSpPr>
          <p:nvPr/>
        </p:nvCxnSpPr>
        <p:spPr>
          <a:xfrm>
            <a:off x="2745199" y="3117274"/>
            <a:ext cx="0" cy="21867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067220" y="3128358"/>
            <a:ext cx="0" cy="21867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7089979" y="3131127"/>
            <a:ext cx="0" cy="21867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9237433" y="3125583"/>
            <a:ext cx="0" cy="21867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288" y="3335948"/>
            <a:ext cx="1231822" cy="123182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038" y="3335949"/>
            <a:ext cx="1241090" cy="12216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7595" y="3344257"/>
            <a:ext cx="1235750" cy="12357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536" y="3335948"/>
            <a:ext cx="1232106" cy="123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296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705019" y="1610506"/>
            <a:ext cx="27277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EOSL website is now at</a:t>
            </a:r>
          </a:p>
          <a:p>
            <a:endParaRPr lang="en-US" dirty="0"/>
          </a:p>
          <a:p>
            <a:r>
              <a:rPr lang="en-US" dirty="0">
                <a:hlinkClick r:id="rId2"/>
              </a:rPr>
              <a:t>https://eosl.ca/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941602-E223-C260-8BA7-466142E01B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541" y="294361"/>
            <a:ext cx="8360832" cy="6006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71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9DDE2E-F34A-7365-D7C4-32FB060EFC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278"/>
            <a:ext cx="8684080" cy="55403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716709" y="1305098"/>
            <a:ext cx="33881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Each team manager and coach is</a:t>
            </a:r>
          </a:p>
          <a:p>
            <a:r>
              <a:rPr lang="en-US" dirty="0"/>
              <a:t>required to set up an account with</a:t>
            </a:r>
          </a:p>
          <a:p>
            <a:r>
              <a:rPr lang="en-US" dirty="0"/>
              <a:t>the site.</a:t>
            </a:r>
          </a:p>
          <a:p>
            <a:endParaRPr lang="en-US" dirty="0"/>
          </a:p>
          <a:p>
            <a:r>
              <a:rPr lang="en-US" dirty="0"/>
              <a:t>To do this go to the My Team and select Team Management</a:t>
            </a:r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6" name="Straight Arrow Connector 5"/>
          <p:cNvCxnSpPr>
            <a:cxnSpLocks/>
          </p:cNvCxnSpPr>
          <p:nvPr/>
        </p:nvCxnSpPr>
        <p:spPr>
          <a:xfrm flipH="1">
            <a:off x="5010411" y="2871387"/>
            <a:ext cx="3706298" cy="29143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4710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2B089BF-489A-7688-CEE1-39500C8093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76" y="190821"/>
            <a:ext cx="8250391" cy="589172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70337" y="3941026"/>
            <a:ext cx="4995949" cy="219672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395855" y="1512916"/>
            <a:ext cx="34739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 activate your account, go here</a:t>
            </a:r>
          </a:p>
          <a:p>
            <a:r>
              <a:rPr lang="en-US" dirty="0"/>
              <a:t>and enter this activation code.</a:t>
            </a:r>
          </a:p>
          <a:p>
            <a:endParaRPr lang="en-US" dirty="0"/>
          </a:p>
          <a:p>
            <a:r>
              <a:rPr lang="en-CA" b="1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Contact your club for the code.</a:t>
            </a:r>
            <a:endParaRPr lang="en-US" b="1" dirty="0"/>
          </a:p>
          <a:p>
            <a:endParaRPr lang="en-US" b="1" dirty="0"/>
          </a:p>
          <a:p>
            <a:r>
              <a:rPr lang="en-US" dirty="0"/>
              <a:t>Choose your club's name from the drop-down menu</a:t>
            </a:r>
          </a:p>
          <a:p>
            <a:endParaRPr lang="en-US" dirty="0"/>
          </a:p>
          <a:p>
            <a:r>
              <a:rPr lang="en-US" dirty="0"/>
              <a:t>Then click the Activate button</a:t>
            </a:r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5" name="Straight Arrow Connector 4"/>
          <p:cNvCxnSpPr>
            <a:cxnSpLocks/>
          </p:cNvCxnSpPr>
          <p:nvPr/>
        </p:nvCxnSpPr>
        <p:spPr>
          <a:xfrm flipH="1">
            <a:off x="4719970" y="2711885"/>
            <a:ext cx="3675885" cy="301268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2936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0EA1C08-9CC3-FE8D-4FB9-DFCF6F7A98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678455" cy="67255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9476" y="1055716"/>
            <a:ext cx="380636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Make sure that you select the correct </a:t>
            </a:r>
          </a:p>
          <a:p>
            <a:r>
              <a:rPr lang="en-US" dirty="0"/>
              <a:t>team here</a:t>
            </a:r>
          </a:p>
          <a:p>
            <a:endParaRPr lang="en-US" dirty="0"/>
          </a:p>
          <a:p>
            <a:r>
              <a:rPr lang="en-US" dirty="0"/>
              <a:t>Fill in the rest of the page and click the</a:t>
            </a:r>
          </a:p>
          <a:p>
            <a:r>
              <a:rPr lang="en-US" dirty="0"/>
              <a:t>Activate Account button</a:t>
            </a:r>
          </a:p>
        </p:txBody>
      </p:sp>
      <p:cxnSp>
        <p:nvCxnSpPr>
          <p:cNvPr id="4" name="Straight Arrow Connector 3"/>
          <p:cNvCxnSpPr>
            <a:cxnSpLocks/>
          </p:cNvCxnSpPr>
          <p:nvPr/>
        </p:nvCxnSpPr>
        <p:spPr>
          <a:xfrm flipH="1">
            <a:off x="3701441" y="1378881"/>
            <a:ext cx="4578035" cy="17434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cxnSpLocks/>
          </p:cNvCxnSpPr>
          <p:nvPr/>
        </p:nvCxnSpPr>
        <p:spPr>
          <a:xfrm flipH="1">
            <a:off x="4828784" y="2431744"/>
            <a:ext cx="3511652" cy="378116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59092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3419</TotalTime>
  <Words>661</Words>
  <Application>Microsoft Office PowerPoint</Application>
  <PresentationFormat>Widescreen</PresentationFormat>
  <Paragraphs>156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Baigent</dc:creator>
  <cp:lastModifiedBy>Dawn Dinsdale</cp:lastModifiedBy>
  <cp:revision>22</cp:revision>
  <dcterms:created xsi:type="dcterms:W3CDTF">2022-10-07T20:55:34Z</dcterms:created>
  <dcterms:modified xsi:type="dcterms:W3CDTF">2025-05-02T18:55:40Z</dcterms:modified>
</cp:coreProperties>
</file>