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5" r:id="rId11"/>
    <p:sldId id="266" r:id="rId12"/>
    <p:sldId id="307" r:id="rId13"/>
    <p:sldId id="309" r:id="rId14"/>
    <p:sldId id="310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B3DE8-2D53-4E02-8EB7-37041E25E6FE}" v="1" dt="2026-04-20T20:06:38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1B096CCD-D3F0-4F03-AD3C-139053F2E2DA}"/>
    <pc:docChg chg="delSld">
      <pc:chgData name="Dawn Dinsdale" userId="41f7eddd44b7c622" providerId="LiveId" clId="{1B096CCD-D3F0-4F03-AD3C-139053F2E2DA}" dt="2026-04-20T20:11:09.900" v="3" actId="47"/>
      <pc:docMkLst>
        <pc:docMk/>
      </pc:docMkLst>
      <pc:sldChg chg="del">
        <pc:chgData name="Dawn Dinsdale" userId="41f7eddd44b7c622" providerId="LiveId" clId="{1B096CCD-D3F0-4F03-AD3C-139053F2E2DA}" dt="2026-04-20T20:11:06.711" v="0" actId="47"/>
        <pc:sldMkLst>
          <pc:docMk/>
          <pc:sldMk cId="3493902610" sldId="302"/>
        </pc:sldMkLst>
      </pc:sldChg>
      <pc:sldChg chg="del">
        <pc:chgData name="Dawn Dinsdale" userId="41f7eddd44b7c622" providerId="LiveId" clId="{1B096CCD-D3F0-4F03-AD3C-139053F2E2DA}" dt="2026-04-20T20:11:07.816" v="1" actId="47"/>
        <pc:sldMkLst>
          <pc:docMk/>
          <pc:sldMk cId="2564324345" sldId="303"/>
        </pc:sldMkLst>
      </pc:sldChg>
      <pc:sldChg chg="del">
        <pc:chgData name="Dawn Dinsdale" userId="41f7eddd44b7c622" providerId="LiveId" clId="{1B096CCD-D3F0-4F03-AD3C-139053F2E2DA}" dt="2026-04-20T20:11:08.801" v="2" actId="47"/>
        <pc:sldMkLst>
          <pc:docMk/>
          <pc:sldMk cId="2957541166" sldId="304"/>
        </pc:sldMkLst>
      </pc:sldChg>
      <pc:sldChg chg="del">
        <pc:chgData name="Dawn Dinsdale" userId="41f7eddd44b7c622" providerId="LiveId" clId="{1B096CCD-D3F0-4F03-AD3C-139053F2E2DA}" dt="2026-04-20T20:11:09.900" v="3" actId="47"/>
        <pc:sldMkLst>
          <pc:docMk/>
          <pc:sldMk cId="2133296481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8B2C-6775-412F-B0F1-67DFED90921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osl.c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770"/>
            <a:ext cx="9144000" cy="6085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4" y="43875"/>
            <a:ext cx="724052" cy="724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561" y="4522125"/>
            <a:ext cx="388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EOSL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Team Management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7891E-587E-9FB4-3BB1-446A227F9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" y="236200"/>
            <a:ext cx="7611537" cy="6411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8947" y="671484"/>
            <a:ext cx="41807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Clubs are responsible for adding players to your roster.</a:t>
            </a:r>
          </a:p>
          <a:p>
            <a:endParaRPr lang="en-US" dirty="0"/>
          </a:p>
          <a:p>
            <a:r>
              <a:rPr lang="en-US" dirty="0"/>
              <a:t>After the players have been added he or she will be listed in the table 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– if deleting a player, they are not removed from the league database.  Their status will have changed to be inactive.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285960" y="2165350"/>
            <a:ext cx="5562987" cy="3679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814677" y="3155534"/>
            <a:ext cx="1739119" cy="2689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0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4441" y="332685"/>
            <a:ext cx="37351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your roster has been entered,</a:t>
            </a:r>
          </a:p>
          <a:p>
            <a:r>
              <a:rPr lang="en-US" dirty="0"/>
              <a:t>you can create a gamesheet</a:t>
            </a:r>
          </a:p>
          <a:p>
            <a:endParaRPr lang="en-US" dirty="0"/>
          </a:p>
          <a:p>
            <a:r>
              <a:rPr lang="en-US" dirty="0"/>
              <a:t>To do this go to the Games tab.</a:t>
            </a:r>
          </a:p>
          <a:p>
            <a:endParaRPr lang="en-US" dirty="0"/>
          </a:p>
          <a:p>
            <a:r>
              <a:rPr lang="en-US" dirty="0"/>
              <a:t>Gamesheets will be available on your page.</a:t>
            </a:r>
          </a:p>
          <a:p>
            <a:endParaRPr lang="en-US" dirty="0"/>
          </a:p>
          <a:p>
            <a:r>
              <a:rPr lang="en-US" dirty="0"/>
              <a:t>Click the 3 lines icon to see the other options under Games, </a:t>
            </a:r>
          </a:p>
          <a:p>
            <a:endParaRPr lang="en-US" dirty="0"/>
          </a:p>
          <a:p>
            <a:r>
              <a:rPr lang="en-US" dirty="0"/>
              <a:t>Choose your players who will be attending the game and click Generate Gamesheet</a:t>
            </a:r>
          </a:p>
          <a:p>
            <a:endParaRPr lang="en-US" dirty="0"/>
          </a:p>
          <a:p>
            <a:r>
              <a:rPr lang="en-US" dirty="0"/>
              <a:t>A gamesheet will appear in a new </a:t>
            </a:r>
          </a:p>
          <a:p>
            <a:r>
              <a:rPr lang="en-US" dirty="0"/>
              <a:t>window.</a:t>
            </a:r>
          </a:p>
          <a:p>
            <a:endParaRPr lang="en-US" dirty="0"/>
          </a:p>
          <a:p>
            <a:r>
              <a:rPr lang="en-US" dirty="0"/>
              <a:t>Print it out and bring it to the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6FFD2-2375-B1DB-315A-6F687696A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" y="113837"/>
            <a:ext cx="7678222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45C58-C681-8526-80C5-C04E33D9E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3" y="776475"/>
            <a:ext cx="7573432" cy="4963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C65B4-7081-DF7C-8590-1E2A33DF61C0}"/>
              </a:ext>
            </a:extLst>
          </p:cNvPr>
          <p:cNvSpPr txBox="1"/>
          <p:nvPr/>
        </p:nvSpPr>
        <p:spPr>
          <a:xfrm>
            <a:off x="8105814" y="517354"/>
            <a:ext cx="4043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Clubs are responsible for adding players outside the league to the database for calling up.</a:t>
            </a:r>
          </a:p>
          <a:p>
            <a:endParaRPr lang="en-US" dirty="0"/>
          </a:p>
          <a:p>
            <a:r>
              <a:rPr lang="en-US" dirty="0"/>
              <a:t>Once your player has been added to the league database, click on Game Call Ups.</a:t>
            </a:r>
          </a:p>
          <a:p>
            <a:endParaRPr lang="en-US" dirty="0"/>
          </a:p>
          <a:p>
            <a:r>
              <a:rPr lang="en-US" dirty="0"/>
              <a:t>Select a game from your schedule.</a:t>
            </a:r>
          </a:p>
          <a:p>
            <a:endParaRPr lang="en-US" dirty="0"/>
          </a:p>
          <a:p>
            <a:r>
              <a:rPr lang="en-US" dirty="0"/>
              <a:t>Click the box beside the player’s name, click update player(s).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B0FDA1-CDF0-A26C-DE2E-76619B033F5B}"/>
              </a:ext>
            </a:extLst>
          </p:cNvPr>
          <p:cNvCxnSpPr>
            <a:cxnSpLocks/>
          </p:cNvCxnSpPr>
          <p:nvPr/>
        </p:nvCxnSpPr>
        <p:spPr>
          <a:xfrm flipH="1">
            <a:off x="1059678" y="3363238"/>
            <a:ext cx="7046136" cy="841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174DBE-EBD6-68FE-E1D4-72B4431879BD}"/>
              </a:ext>
            </a:extLst>
          </p:cNvPr>
          <p:cNvCxnSpPr>
            <a:cxnSpLocks/>
          </p:cNvCxnSpPr>
          <p:nvPr/>
        </p:nvCxnSpPr>
        <p:spPr>
          <a:xfrm flipH="1">
            <a:off x="6477711" y="2098110"/>
            <a:ext cx="1628103" cy="36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5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42258B-8780-AE09-63A9-B6049C2D6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7" y="74395"/>
            <a:ext cx="7830643" cy="6220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1B328-E295-6FC2-4D41-CB24CB4D54B7}"/>
              </a:ext>
            </a:extLst>
          </p:cNvPr>
          <p:cNvSpPr txBox="1"/>
          <p:nvPr/>
        </p:nvSpPr>
        <p:spPr>
          <a:xfrm>
            <a:off x="8292229" y="650733"/>
            <a:ext cx="36701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green message in the upper right corner will confirm your request has been submitted to your club.</a:t>
            </a:r>
          </a:p>
          <a:p>
            <a:endParaRPr lang="en-US" dirty="0"/>
          </a:p>
          <a:p>
            <a:r>
              <a:rPr lang="en-US" dirty="0"/>
              <a:t>Once your club has approved the call-up, the player will be added to the roster for the game.</a:t>
            </a:r>
          </a:p>
        </p:txBody>
      </p:sp>
    </p:spTree>
    <p:extLst>
      <p:ext uri="{BB962C8B-B14F-4D97-AF65-F5344CB8AC3E}">
        <p14:creationId xmlns:p14="http://schemas.microsoft.com/office/powerpoint/2010/main" val="201266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66CB1-9828-E853-F5E2-3214D5B7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6" y="111710"/>
            <a:ext cx="7925906" cy="6258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E5864-3A91-1D0E-5414-11D2E33FCC2C}"/>
              </a:ext>
            </a:extLst>
          </p:cNvPr>
          <p:cNvSpPr txBox="1"/>
          <p:nvPr/>
        </p:nvSpPr>
        <p:spPr>
          <a:xfrm>
            <a:off x="8470669" y="864524"/>
            <a:ext cx="34791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call up has been approved they will be listed below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preparing for your game, click on Generate Gamesheet.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3109ED-F6C5-5200-476D-941D7E14B607}"/>
              </a:ext>
            </a:extLst>
          </p:cNvPr>
          <p:cNvCxnSpPr>
            <a:cxnSpLocks/>
          </p:cNvCxnSpPr>
          <p:nvPr/>
        </p:nvCxnSpPr>
        <p:spPr>
          <a:xfrm flipH="1">
            <a:off x="5323562" y="1510855"/>
            <a:ext cx="3375764" cy="4113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5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7A556-025B-9F71-30F2-2F14AD37C65C}"/>
              </a:ext>
            </a:extLst>
          </p:cNvPr>
          <p:cNvSpPr txBox="1"/>
          <p:nvPr/>
        </p:nvSpPr>
        <p:spPr>
          <a:xfrm>
            <a:off x="8553796" y="1687484"/>
            <a:ext cx="196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gamesheet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F6648-2104-AAE8-69AF-1C76CFFC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0" y="0"/>
            <a:ext cx="6719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D5B5D8-9766-79A6-038C-813DDD06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" y="118155"/>
            <a:ext cx="7401958" cy="6458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5282" y="1203630"/>
            <a:ext cx="37911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game go to the Game Report</a:t>
            </a:r>
          </a:p>
          <a:p>
            <a:r>
              <a:rPr lang="en-US" dirty="0"/>
              <a:t>tool to submit a report</a:t>
            </a:r>
          </a:p>
          <a:p>
            <a:endParaRPr lang="en-US" dirty="0"/>
          </a:p>
          <a:p>
            <a:r>
              <a:rPr lang="en-US" dirty="0"/>
              <a:t>Follow the instructions to completion</a:t>
            </a:r>
          </a:p>
          <a:p>
            <a:endParaRPr lang="en-US" dirty="0"/>
          </a:p>
          <a:p>
            <a:r>
              <a:rPr lang="en-US" dirty="0"/>
              <a:t>When both teams have entered a </a:t>
            </a:r>
          </a:p>
          <a:p>
            <a:r>
              <a:rPr lang="en-US" dirty="0"/>
              <a:t>game report the standings will be </a:t>
            </a:r>
          </a:p>
          <a:p>
            <a:r>
              <a:rPr lang="en-US" dirty="0"/>
              <a:t>updated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CC57BF-A086-B897-D14A-E58E9CD3679C}"/>
              </a:ext>
            </a:extLst>
          </p:cNvPr>
          <p:cNvCxnSpPr>
            <a:cxnSpLocks/>
          </p:cNvCxnSpPr>
          <p:nvPr/>
        </p:nvCxnSpPr>
        <p:spPr>
          <a:xfrm flipH="1">
            <a:off x="2718148" y="1751888"/>
            <a:ext cx="5387134" cy="1047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26A5E-E772-0138-CA96-EF3EE8311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" y="154297"/>
            <a:ext cx="7668695" cy="5534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8011" y="1425821"/>
            <a:ext cx="3244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on Contact, there are 3 tabs: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Team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Club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Please use this when contacting your team or opponents.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contact the EOSL staff in you need assistance setting up your Team </a:t>
            </a:r>
          </a:p>
          <a:p>
            <a:r>
              <a:rPr lang="en-US" dirty="0"/>
              <a:t>Management account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E3AC4D-235E-C447-B198-5EBC6CCB2EF8}"/>
              </a:ext>
            </a:extLst>
          </p:cNvPr>
          <p:cNvCxnSpPr>
            <a:cxnSpLocks/>
          </p:cNvCxnSpPr>
          <p:nvPr/>
        </p:nvCxnSpPr>
        <p:spPr>
          <a:xfrm flipH="1">
            <a:off x="7584510" y="2361156"/>
            <a:ext cx="1083501" cy="237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6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5019" y="1610506"/>
            <a:ext cx="2727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EOSL website is now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https://eosl.ca/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41602-E223-C260-8BA7-466142E01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1" y="294361"/>
            <a:ext cx="8360832" cy="60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DDE2E-F34A-7365-D7C4-32FB060EF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8"/>
            <a:ext cx="8684080" cy="5540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6709" y="1305098"/>
            <a:ext cx="338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manager and coach is</a:t>
            </a:r>
          </a:p>
          <a:p>
            <a:r>
              <a:rPr lang="en-US" dirty="0"/>
              <a:t>required to set up an account with</a:t>
            </a:r>
          </a:p>
          <a:p>
            <a:r>
              <a:rPr lang="en-US" dirty="0"/>
              <a:t>the site.</a:t>
            </a:r>
          </a:p>
          <a:p>
            <a:endParaRPr lang="en-US" dirty="0"/>
          </a:p>
          <a:p>
            <a:r>
              <a:rPr lang="en-US" dirty="0"/>
              <a:t>To do this go to the My Team and select Team Management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010411" y="2871387"/>
            <a:ext cx="3706298" cy="291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B089BF-489A-7688-CEE1-39500C809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" y="190821"/>
            <a:ext cx="8250391" cy="5891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0337" y="3941026"/>
            <a:ext cx="4995949" cy="2196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5855" y="1512916"/>
            <a:ext cx="3473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activate your account, go here</a:t>
            </a:r>
          </a:p>
          <a:p>
            <a:r>
              <a:rPr lang="en-US" dirty="0"/>
              <a:t>and enter this activation code.</a:t>
            </a:r>
          </a:p>
          <a:p>
            <a:endParaRPr lang="en-US" dirty="0"/>
          </a:p>
          <a:p>
            <a:r>
              <a:rPr lang="en-CA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Contact your club for the code.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Choose your club's name from the drop-down menu</a:t>
            </a:r>
          </a:p>
          <a:p>
            <a:endParaRPr lang="en-US" dirty="0"/>
          </a:p>
          <a:p>
            <a:r>
              <a:rPr lang="en-US" dirty="0"/>
              <a:t>Then click the Activate button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719970" y="2711885"/>
            <a:ext cx="3675885" cy="3012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A1C08-9CC3-FE8D-4FB9-DFCF6F7A9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8455" cy="6725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476" y="1055716"/>
            <a:ext cx="3806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that you select the correct </a:t>
            </a:r>
          </a:p>
          <a:p>
            <a:r>
              <a:rPr lang="en-US" dirty="0"/>
              <a:t>team here</a:t>
            </a:r>
          </a:p>
          <a:p>
            <a:endParaRPr lang="en-US" dirty="0"/>
          </a:p>
          <a:p>
            <a:r>
              <a:rPr lang="en-US" dirty="0"/>
              <a:t>Fill in the rest of the page and click the</a:t>
            </a:r>
          </a:p>
          <a:p>
            <a:r>
              <a:rPr lang="en-US" dirty="0"/>
              <a:t>Activate Account button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3701441" y="1378881"/>
            <a:ext cx="4578035" cy="174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4828784" y="2431744"/>
            <a:ext cx="3511652" cy="3781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D8AED-EAC4-00BD-6F34-D856EC6EC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" y="172633"/>
            <a:ext cx="8255886" cy="5269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420" y="1756419"/>
            <a:ext cx="7698764" cy="661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79797" y="545437"/>
            <a:ext cx="3675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now be taken to the Team</a:t>
            </a:r>
          </a:p>
          <a:p>
            <a:r>
              <a:rPr lang="en-US" dirty="0"/>
              <a:t>Management module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4 tabs in this module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endParaRPr lang="en-US" dirty="0"/>
          </a:p>
          <a:p>
            <a:r>
              <a:rPr lang="en-US" dirty="0"/>
              <a:t>Click on the 3 lines to open the submenus for each tab.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2949879" y="1070975"/>
            <a:ext cx="5429918" cy="225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7422C-C33A-E6A1-6124-C189E04FEF66}"/>
              </a:ext>
            </a:extLst>
          </p:cNvPr>
          <p:cNvCxnSpPr>
            <a:cxnSpLocks/>
          </p:cNvCxnSpPr>
          <p:nvPr/>
        </p:nvCxnSpPr>
        <p:spPr>
          <a:xfrm flipH="1" flipV="1">
            <a:off x="757825" y="2194786"/>
            <a:ext cx="7621972" cy="18074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9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7D082E-B3FB-9C17-5FAB-8DA59768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" y="226717"/>
            <a:ext cx="7954485" cy="5477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77" y="1759908"/>
            <a:ext cx="2722701" cy="3837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1645920"/>
            <a:ext cx="35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290131" y="2431744"/>
            <a:ext cx="5050305" cy="88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39C3E-7B56-9AF3-BEE1-6387293C2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" y="210301"/>
            <a:ext cx="8009559" cy="554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6349" y="1288473"/>
            <a:ext cx="39572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</a:t>
            </a:r>
          </a:p>
          <a:p>
            <a:r>
              <a:rPr lang="en-US" dirty="0"/>
              <a:t>your shirt and shorts in the drop downs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5135671" y="3965171"/>
            <a:ext cx="3060678" cy="1013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7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081B0-56BF-CFE7-6C63-0C640E5B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" y="345087"/>
            <a:ext cx="8011643" cy="5115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669" y="864524"/>
            <a:ext cx="3702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green message will tell you that the</a:t>
            </a:r>
          </a:p>
          <a:p>
            <a:r>
              <a:rPr lang="en-US" dirty="0"/>
              <a:t>action was successful</a:t>
            </a:r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8019104" y="768809"/>
            <a:ext cx="905691" cy="176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8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527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23</cp:revision>
  <dcterms:created xsi:type="dcterms:W3CDTF">2022-10-07T20:55:34Z</dcterms:created>
  <dcterms:modified xsi:type="dcterms:W3CDTF">2026-04-20T20:11:14Z</dcterms:modified>
</cp:coreProperties>
</file>